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microsoft.com/office/2006/relationships/ui/userCustomization" Target="userCustomization/customUI.xml"/><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85" r:id="rId2"/>
    <p:sldId id="264" r:id="rId3"/>
    <p:sldId id="266" r:id="rId4"/>
    <p:sldId id="414" r:id="rId5"/>
    <p:sldId id="289" r:id="rId6"/>
    <p:sldId id="295" r:id="rId7"/>
    <p:sldId id="296" r:id="rId8"/>
    <p:sldId id="293" r:id="rId9"/>
    <p:sldId id="290" r:id="rId10"/>
    <p:sldId id="297" r:id="rId11"/>
    <p:sldId id="299" r:id="rId12"/>
    <p:sldId id="294" r:id="rId13"/>
    <p:sldId id="298" r:id="rId14"/>
  </p:sldIdLst>
  <p:sldSz cx="9144000" cy="5143500" type="screen16x9"/>
  <p:notesSz cx="6858000" cy="9144000"/>
  <p:embeddedFontLst>
    <p:embeddedFont>
      <p:font typeface="Corporate S Demi" panose="02020500000000000000" pitchFamily="18" charset="0"/>
      <p:regular r:id="rId16"/>
    </p:embeddedFont>
    <p:embeddedFont>
      <p:font typeface="Sparkasse Head" panose="020B0604020202020204" charset="0"/>
      <p:bold r:id="rId17"/>
    </p:embeddedFont>
    <p:embeddedFont>
      <p:font typeface="Corporate S" panose="02020500000000000000" pitchFamily="18" charset="0"/>
      <p:regular r:id="rId18"/>
      <p:bold r:id="rId19"/>
    </p:embeddedFont>
    <p:embeddedFont>
      <p:font typeface="Sparkasse Rg" panose="020B0604020202020204" charset="0"/>
      <p:regular r:id="rId20"/>
      <p:bold r:id="rId21"/>
      <p:italic r:id="rId22"/>
      <p:boldItalic r:id="rId23"/>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orbereitung" id="{35DBEB4E-28F6-4231-9C8A-A0E268626C10}">
          <p14:sldIdLst/>
        </p14:section>
        <p14:section name="Titel" id="{7466E317-5F87-4C7F-B4DC-E968DF35656D}">
          <p14:sldIdLst>
            <p14:sldId id="285"/>
          </p14:sldIdLst>
        </p14:section>
        <p14:section name="Agenda Inhaltsübersicht" id="{D4EA4015-968F-4DA2-B147-6C14EE501706}">
          <p14:sldIdLst>
            <p14:sldId id="264"/>
          </p14:sldIdLst>
        </p14:section>
        <p14:section name="Textcharts" id="{36CD963A-6213-4209-80F7-1C37E0C57CC7}">
          <p14:sldIdLst>
            <p14:sldId id="266"/>
            <p14:sldId id="414"/>
            <p14:sldId id="289"/>
            <p14:sldId id="295"/>
            <p14:sldId id="296"/>
            <p14:sldId id="293"/>
            <p14:sldId id="290"/>
            <p14:sldId id="297"/>
            <p14:sldId id="299"/>
            <p14:sldId id="294"/>
            <p14:sldId id="298"/>
          </p14:sldIdLst>
        </p14:section>
        <p14:section name="Kapiteltrenner" id="{49ABEDBF-67C6-4079-99CC-970423F52041}">
          <p14:sldIdLst/>
        </p14:section>
        <p14:section name="Tabellen" id="{0A854B6B-5C12-4F69-BA00-703BB0598FAC}">
          <p14:sldIdLst/>
        </p14:section>
        <p14:section name="Punchline" id="{8B959CE6-7359-4DBD-945B-D51763C918AA}">
          <p14:sldIdLst/>
        </p14:section>
        <p14:section name="Abschlusschart" id="{2BD62600-4F1C-4327-9593-64B2F4BA2231}">
          <p14:sldIdLst/>
        </p14:section>
        <p14:section name="Vertraulichkeit" id="{9B775AE8-B87A-4E3A-9BD0-0DF7B2CBC5AD}">
          <p14:sldIdLst/>
        </p14:section>
      </p14:sectionLst>
    </p:ext>
    <p:ext uri="{EFAFB233-063F-42B5-8137-9DF3F51BA10A}">
      <p15:sldGuideLst xmlns:p15="http://schemas.microsoft.com/office/powerpoint/2012/main">
        <p15:guide id="1" orient="horz" pos="1847">
          <p15:clr>
            <a:srgbClr val="A4A3A4"/>
          </p15:clr>
        </p15:guide>
        <p15:guide id="2" orient="horz" pos="222">
          <p15:clr>
            <a:srgbClr val="A4A3A4"/>
          </p15:clr>
        </p15:guide>
        <p15:guide id="3" orient="horz" pos="2890">
          <p15:clr>
            <a:srgbClr val="A4A3A4"/>
          </p15:clr>
        </p15:guide>
        <p15:guide id="4" orient="horz" pos="1212">
          <p15:clr>
            <a:srgbClr val="A4A3A4"/>
          </p15:clr>
        </p15:guide>
        <p15:guide id="5" orient="horz" pos="678">
          <p15:clr>
            <a:srgbClr val="A4A3A4"/>
          </p15:clr>
        </p15:guide>
        <p15:guide id="6" orient="horz" pos="2550">
          <p15:clr>
            <a:srgbClr val="A4A3A4"/>
          </p15:clr>
        </p15:guide>
        <p15:guide id="7" orient="horz" pos="1620">
          <p15:clr>
            <a:srgbClr val="A4A3A4"/>
          </p15:clr>
        </p15:guide>
        <p15:guide id="8" pos="222">
          <p15:clr>
            <a:srgbClr val="A4A3A4"/>
          </p15:clr>
        </p15:guide>
        <p15:guide id="9" pos="2154">
          <p15:clr>
            <a:srgbClr val="A4A3A4"/>
          </p15:clr>
        </p15:guide>
        <p15:guide id="10" pos="5526">
          <p15:clr>
            <a:srgbClr val="A4A3A4"/>
          </p15:clr>
        </p15:guide>
        <p15:guide id="11" pos="1701">
          <p15:clr>
            <a:srgbClr val="A4A3A4"/>
          </p15:clr>
        </p15:guide>
        <p15:guide id="12" pos="2653">
          <p15:clr>
            <a:srgbClr val="A4A3A4"/>
          </p15:clr>
        </p15:guide>
        <p15:guide id="13" pos="2880">
          <p15:clr>
            <a:srgbClr val="A4A3A4"/>
          </p15:clr>
        </p15:guide>
        <p15:guide id="14" pos="3107">
          <p15:clr>
            <a:srgbClr val="A4A3A4"/>
          </p15:clr>
        </p15:guide>
        <p15:guide id="15" orient="horz" pos="2870">
          <p15:clr>
            <a:srgbClr val="A4A3A4"/>
          </p15:clr>
        </p15:guide>
        <p15:guide id="16" orient="horz" pos="2869">
          <p15:clr>
            <a:srgbClr val="A4A3A4"/>
          </p15:clr>
        </p15:guide>
        <p15:guide id="17" orient="horz" pos="1161">
          <p15:clr>
            <a:srgbClr val="A4A3A4"/>
          </p15:clr>
        </p15:guide>
        <p15:guide id="18" pos="223">
          <p15:clr>
            <a:srgbClr val="A4A3A4"/>
          </p15:clr>
        </p15:guide>
        <p15:guide id="19" pos="2151">
          <p15:clr>
            <a:srgbClr val="A4A3A4"/>
          </p15:clr>
        </p15:guide>
        <p15:guide id="20" pos="5536">
          <p15:clr>
            <a:srgbClr val="A4A3A4"/>
          </p15:clr>
        </p15:guide>
        <p15:guide id="21" pos="1704">
          <p15:clr>
            <a:srgbClr val="A4A3A4"/>
          </p15:clr>
        </p15:guide>
        <p15:guide id="22" orient="horz" pos="2868">
          <p15:clr>
            <a:srgbClr val="A4A3A4"/>
          </p15:clr>
        </p15:guide>
        <p15:guide id="23" pos="221">
          <p15:clr>
            <a:srgbClr val="A4A3A4"/>
          </p15:clr>
        </p15:guide>
        <p15:guide id="24" pos="2152">
          <p15:clr>
            <a:srgbClr val="A4A3A4"/>
          </p15:clr>
        </p15:guide>
        <p15:guide id="25" pos="1706">
          <p15:clr>
            <a:srgbClr val="A4A3A4"/>
          </p15:clr>
        </p15:guide>
        <p15:guide id="26" pos="224">
          <p15:clr>
            <a:srgbClr val="A4A3A4"/>
          </p15:clr>
        </p15:guide>
        <p15:guide id="27" pos="22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Ülger, Murat" initials="ÜM" lastIdx="2" clrIdx="0">
    <p:extLst>
      <p:ext uri="{19B8F6BF-5375-455C-9EA6-DF929625EA0E}">
        <p15:presenceInfo xmlns:p15="http://schemas.microsoft.com/office/powerpoint/2012/main" userId="S-1-5-21-168539764-4054779276-3030069136-15325" providerId="AD"/>
      </p:ext>
    </p:extLst>
  </p:cmAuthor>
  <p:cmAuthor id="2" name="Roj, Jenny" initials="RJ" lastIdx="18" clrIdx="1">
    <p:extLst>
      <p:ext uri="{19B8F6BF-5375-455C-9EA6-DF929625EA0E}">
        <p15:presenceInfo xmlns:p15="http://schemas.microsoft.com/office/powerpoint/2012/main" userId="S::jenny.roj@audicon.net::7c5936c2-a9b9-4acd-b643-ebca53cc6a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9D9D9"/>
    <a:srgbClr val="666666"/>
    <a:srgbClr val="999999"/>
    <a:srgbClr val="CCCCCC"/>
    <a:srgbClr val="6F6F6F"/>
    <a:srgbClr val="50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F1DE725-CC0A-402A-A835-E6BED5DCB571}">
  <a:tblStyle styleId="{EF1DE725-CC0A-402A-A835-E6BED5DCB571}" styleName="SR-Style rot">
    <a:wholeTbl>
      <a:tcTxStyle>
        <a:fontRef idx="minor"/>
        <a:schemeClr val="dk1"/>
      </a:tcTxStyle>
      <a:tcStyle>
        <a:tcBdr>
          <a:left>
            <a:ln w="12700" cmpd="sng">
              <a:solidFill>
                <a:srgbClr val="FFFFFF"/>
              </a:solidFill>
            </a:ln>
          </a:left>
          <a:right>
            <a:ln w="12700" cmpd="sng">
              <a:solidFill>
                <a:srgbClr val="FFFFFF"/>
              </a:solidFill>
            </a:ln>
          </a:right>
          <a:top>
            <a:ln w="12700" cmpd="sng">
              <a:solidFill>
                <a:srgbClr val="FFFFFF"/>
              </a:solidFill>
            </a:ln>
          </a:top>
          <a:bottom>
            <a:ln w="12700" cmpd="sng">
              <a:solidFill>
                <a:srgbClr val="FFFFFF"/>
              </a:solidFill>
            </a:ln>
          </a:bottom>
          <a:insideH>
            <a:ln w="12700" cmpd="sng">
              <a:solidFill>
                <a:srgbClr val="FFFFFF"/>
              </a:solidFill>
            </a:ln>
          </a:insideH>
          <a:insideV>
            <a:ln w="12700" cmpd="sng">
              <a:solidFill>
                <a:srgbClr val="FFFFFF"/>
              </a:solidFill>
            </a:ln>
          </a:insideV>
        </a:tcBdr>
      </a:tcStyle>
    </a:wholeTbl>
    <a:band1H>
      <a:tcStyle>
        <a:tcBdr/>
        <a:fill>
          <a:solidFill>
            <a:srgbClr val="E9E9E9"/>
          </a:solidFill>
        </a:fill>
      </a:tcStyle>
    </a:band1H>
    <a:band2H>
      <a:tcStyle>
        <a:tcBdr/>
        <a:fill>
          <a:solidFill>
            <a:srgbClr val="D9D9D9"/>
          </a:solidFill>
        </a:fill>
      </a:tcStyle>
    </a:band2H>
    <a:firstRow>
      <a:tcTxStyle>
        <a:fontRef idx="major"/>
        <a:schemeClr val="lt1"/>
      </a:tcTxStyle>
      <a:tcStyle>
        <a:tcBdr/>
        <a:fill>
          <a:solidFill>
            <a:srgbClr val="FF0000"/>
          </a:solidFill>
        </a:fill>
      </a:tcStyle>
    </a:firstRow>
  </a:tblStyle>
  <a:tblStyle styleId="{EF1DE725-CC0A-402A-A835-E6BED5DCB572}" styleName="SR-Style grau">
    <a:wholeTbl>
      <a:tcTxStyle>
        <a:fontRef idx="minor"/>
        <a:schemeClr val="dk1"/>
      </a:tcTxStyle>
      <a:tcStyle>
        <a:tcBdr>
          <a:left>
            <a:ln w="12700" cmpd="sng">
              <a:solidFill>
                <a:srgbClr val="FFFFFF"/>
              </a:solidFill>
            </a:ln>
          </a:left>
          <a:right>
            <a:ln w="12700" cmpd="sng">
              <a:solidFill>
                <a:srgbClr val="FFFFFF"/>
              </a:solidFill>
            </a:ln>
          </a:right>
          <a:top>
            <a:ln w="12700" cmpd="sng">
              <a:solidFill>
                <a:srgbClr val="FFFFFF"/>
              </a:solidFill>
            </a:ln>
          </a:top>
          <a:bottom>
            <a:ln w="12700" cmpd="sng">
              <a:solidFill>
                <a:srgbClr val="FFFFFF"/>
              </a:solidFill>
            </a:ln>
          </a:bottom>
          <a:insideH>
            <a:ln w="12700" cmpd="sng">
              <a:solidFill>
                <a:srgbClr val="FFFFFF"/>
              </a:solidFill>
            </a:ln>
          </a:insideH>
          <a:insideV>
            <a:ln w="12700" cmpd="sng">
              <a:solidFill>
                <a:srgbClr val="FFFFFF"/>
              </a:solidFill>
            </a:ln>
          </a:insideV>
        </a:tcBdr>
      </a:tcStyle>
    </a:wholeTbl>
    <a:band1H>
      <a:tcStyle>
        <a:tcBdr/>
        <a:fill>
          <a:solidFill>
            <a:srgbClr val="E9E9E9"/>
          </a:solidFill>
        </a:fill>
      </a:tcStyle>
    </a:band1H>
    <a:band2H>
      <a:tcStyle>
        <a:tcBdr/>
        <a:fill>
          <a:solidFill>
            <a:srgbClr val="D9D9D9"/>
          </a:solidFill>
        </a:fill>
      </a:tcStyle>
    </a:band2H>
    <a:firstCol>
      <a:tcTxStyle>
        <a:fontRef idx="major"/>
        <a:schemeClr val="lt1"/>
      </a:tcTxStyle>
      <a:tcStyle>
        <a:tcBdr/>
        <a:fill>
          <a:solidFill>
            <a:srgbClr val="666666"/>
          </a:solidFill>
        </a:fill>
      </a:tcStyle>
    </a:firstCol>
    <a:firstRow>
      <a:tcTxStyle>
        <a:fontRef idx="major"/>
        <a:schemeClr val="lt1"/>
      </a:tcTxStyle>
      <a:tcStyle>
        <a:tcBdr/>
        <a:fill>
          <a:solidFill>
            <a:srgbClr val="66666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32" autoAdjust="0"/>
  </p:normalViewPr>
  <p:slideViewPr>
    <p:cSldViewPr snapToGrid="0" showGuides="1">
      <p:cViewPr varScale="1">
        <p:scale>
          <a:sx n="152" d="100"/>
          <a:sy n="152" d="100"/>
        </p:scale>
        <p:origin x="366" y="132"/>
      </p:cViewPr>
      <p:guideLst>
        <p:guide orient="horz" pos="1847"/>
        <p:guide orient="horz" pos="222"/>
        <p:guide orient="horz" pos="2890"/>
        <p:guide orient="horz" pos="1212"/>
        <p:guide orient="horz" pos="678"/>
        <p:guide orient="horz" pos="2550"/>
        <p:guide orient="horz" pos="1620"/>
        <p:guide pos="222"/>
        <p:guide pos="2154"/>
        <p:guide pos="5526"/>
        <p:guide pos="1701"/>
        <p:guide pos="2653"/>
        <p:guide pos="2880"/>
        <p:guide pos="3107"/>
        <p:guide orient="horz" pos="2870"/>
        <p:guide orient="horz" pos="2869"/>
        <p:guide orient="horz" pos="1161"/>
        <p:guide pos="223"/>
        <p:guide pos="2151"/>
        <p:guide pos="5536"/>
        <p:guide pos="1704"/>
        <p:guide orient="horz" pos="2868"/>
        <p:guide pos="221"/>
        <p:guide pos="2152"/>
        <p:guide pos="1706"/>
        <p:guide pos="224"/>
        <p:guide pos="226"/>
      </p:guideLst>
    </p:cSldViewPr>
  </p:slideViewPr>
  <p:outlineViewPr>
    <p:cViewPr>
      <p:scale>
        <a:sx n="33" d="100"/>
        <a:sy n="33" d="100"/>
      </p:scale>
      <p:origin x="0" y="12276"/>
    </p:cViewPr>
  </p:outlineViewPr>
  <p:notesTextViewPr>
    <p:cViewPr>
      <p:scale>
        <a:sx n="1" d="1"/>
        <a:sy n="1" d="1"/>
      </p:scale>
      <p:origin x="0" y="0"/>
    </p:cViewPr>
  </p:notesTextViewPr>
  <p:sorterViewPr>
    <p:cViewPr>
      <p:scale>
        <a:sx n="150" d="100"/>
        <a:sy n="150" d="100"/>
      </p:scale>
      <p:origin x="0" y="-19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parkasse Rg" panose="020B0504050602020204" pitchFamily="34" charset="0"/>
              </a:defRPr>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parkasse Rg" panose="020B0504050602020204" pitchFamily="34" charset="0"/>
              </a:defRPr>
            </a:lvl1pPr>
          </a:lstStyle>
          <a:p>
            <a:fld id="{E09611D4-C131-4628-9934-3DE180FE56AF}" type="datetimeFigureOut">
              <a:rPr lang="de-DE" smtClean="0"/>
              <a:pPr/>
              <a:t>04.06.2021</a:t>
            </a:fld>
            <a:endParaRPr lang="de-DE" dirty="0"/>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Sparkasse Rg" panose="020B0504050602020204" pitchFamily="34" charset="0"/>
              </a:defRPr>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Sparkasse Rg" panose="020B0504050602020204" pitchFamily="34" charset="0"/>
              </a:defRPr>
            </a:lvl1pPr>
          </a:lstStyle>
          <a:p>
            <a:fld id="{290E8D46-4090-4F35-8763-997EDC31FB51}" type="slidenum">
              <a:rPr lang="de-DE" smtClean="0"/>
              <a:pPr/>
              <a:t>‹Nr.›</a:t>
            </a:fld>
            <a:endParaRPr lang="de-DE" dirty="0"/>
          </a:p>
        </p:txBody>
      </p:sp>
    </p:spTree>
    <p:extLst>
      <p:ext uri="{BB962C8B-B14F-4D97-AF65-F5344CB8AC3E}">
        <p14:creationId xmlns:p14="http://schemas.microsoft.com/office/powerpoint/2010/main" val="3659500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parkasse Rg" panose="020B0504050602020204" pitchFamily="34" charset="0"/>
        <a:ea typeface="+mn-ea"/>
        <a:cs typeface="+mn-cs"/>
      </a:defRPr>
    </a:lvl1pPr>
    <a:lvl2pPr marL="457200" algn="l" defTabSz="914400" rtl="0" eaLnBrk="1" latinLnBrk="0" hangingPunct="1">
      <a:defRPr sz="1200" kern="1200">
        <a:solidFill>
          <a:schemeClr val="tx1"/>
        </a:solidFill>
        <a:latin typeface="Sparkasse Rg" panose="020B0504050602020204" pitchFamily="34" charset="0"/>
        <a:ea typeface="+mn-ea"/>
        <a:cs typeface="+mn-cs"/>
      </a:defRPr>
    </a:lvl2pPr>
    <a:lvl3pPr marL="914400" algn="l" defTabSz="914400" rtl="0" eaLnBrk="1" latinLnBrk="0" hangingPunct="1">
      <a:defRPr sz="1200" kern="1200">
        <a:solidFill>
          <a:schemeClr val="tx1"/>
        </a:solidFill>
        <a:latin typeface="Sparkasse Rg" panose="020B0504050602020204" pitchFamily="34" charset="0"/>
        <a:ea typeface="+mn-ea"/>
        <a:cs typeface="+mn-cs"/>
      </a:defRPr>
    </a:lvl3pPr>
    <a:lvl4pPr marL="1371600" algn="l" defTabSz="914400" rtl="0" eaLnBrk="1" latinLnBrk="0" hangingPunct="1">
      <a:defRPr sz="1200" kern="1200">
        <a:solidFill>
          <a:schemeClr val="tx1"/>
        </a:solidFill>
        <a:latin typeface="Sparkasse Rg" panose="020B0504050602020204" pitchFamily="34" charset="0"/>
        <a:ea typeface="+mn-ea"/>
        <a:cs typeface="+mn-cs"/>
      </a:defRPr>
    </a:lvl4pPr>
    <a:lvl5pPr marL="1828800" algn="l" defTabSz="914400" rtl="0" eaLnBrk="1" latinLnBrk="0" hangingPunct="1">
      <a:defRPr sz="1200" kern="1200">
        <a:solidFill>
          <a:schemeClr val="tx1"/>
        </a:solidFill>
        <a:latin typeface="Sparkasse Rg" panose="020B05040506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chart 1">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2425" y="776288"/>
            <a:ext cx="3852000" cy="1479600"/>
          </a:xfrm>
        </p:spPr>
        <p:txBody>
          <a:bodyPr/>
          <a:lstStyle>
            <a:lvl1pPr>
              <a:defRPr sz="4000" baseline="0">
                <a:solidFill>
                  <a:schemeClr val="tx2"/>
                </a:solidFill>
              </a:defRPr>
            </a:lvl1pPr>
          </a:lstStyle>
          <a:p>
            <a:r>
              <a:rPr lang="de-DE" dirty="0"/>
              <a:t>Bitte Titel eingeben</a:t>
            </a:r>
          </a:p>
        </p:txBody>
      </p:sp>
      <p:sp>
        <p:nvSpPr>
          <p:cNvPr id="7" name="Rechteck 6"/>
          <p:cNvSpPr/>
          <p:nvPr userDrawn="1"/>
        </p:nvSpPr>
        <p:spPr>
          <a:xfrm>
            <a:off x="457200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platzhalter 4"/>
          <p:cNvSpPr>
            <a:spLocks noGrp="1"/>
          </p:cNvSpPr>
          <p:nvPr userDrawn="1">
            <p:ph type="body" sz="quarter" idx="10" hasCustomPrompt="1"/>
          </p:nvPr>
        </p:nvSpPr>
        <p:spPr>
          <a:xfrm>
            <a:off x="352425" y="2751770"/>
            <a:ext cx="3852000" cy="536400"/>
          </a:xfrm>
        </p:spPr>
        <p:txBody>
          <a:bodyPr/>
          <a:lstStyle>
            <a:lvl1pPr>
              <a:defRPr b="1" baseline="0">
                <a:solidFill>
                  <a:schemeClr val="tx2"/>
                </a:solidFill>
              </a:defRPr>
            </a:lvl1pPr>
            <a:lvl2pPr>
              <a:buClrTx/>
              <a:defRPr b="1">
                <a:solidFill>
                  <a:schemeClr val="tx2"/>
                </a:solidFill>
              </a:defRPr>
            </a:lvl2pPr>
            <a:lvl3pPr>
              <a:buClrTx/>
              <a:defRPr b="1">
                <a:solidFill>
                  <a:schemeClr val="tx2"/>
                </a:solidFill>
              </a:defRPr>
            </a:lvl3pPr>
            <a:lvl4pPr>
              <a:buClrTx/>
              <a:defRPr b="1">
                <a:solidFill>
                  <a:schemeClr val="tx2"/>
                </a:solidFill>
              </a:defRPr>
            </a:lvl4pPr>
            <a:lvl5pPr>
              <a:buClrTx/>
              <a:defRPr b="1">
                <a:solidFill>
                  <a:schemeClr val="tx2"/>
                </a:solidFill>
              </a:defRPr>
            </a:lvl5pPr>
          </a:lstStyle>
          <a:p>
            <a:pPr lvl="0"/>
            <a:r>
              <a:rPr lang="de-DE" dirty="0"/>
              <a:t>Optionaler Untertitel</a:t>
            </a:r>
          </a:p>
          <a:p>
            <a:pPr lvl="1"/>
            <a:r>
              <a:rPr lang="de-DE" dirty="0"/>
              <a:t>Zweite Ebene</a:t>
            </a:r>
          </a:p>
          <a:p>
            <a:pPr lvl="2"/>
            <a:r>
              <a:rPr lang="de-DE" dirty="0"/>
              <a:t>Dritte Ebene</a:t>
            </a:r>
          </a:p>
          <a:p>
            <a:pPr lvl="3"/>
            <a:r>
              <a:rPr lang="de-DE" dirty="0"/>
              <a:t>Vierte Ebene</a:t>
            </a:r>
          </a:p>
          <a:p>
            <a:pPr lvl="4"/>
            <a:r>
              <a:rPr lang="de-DE" dirty="0"/>
              <a:t>Fünfte Ebene</a:t>
            </a:r>
            <a:endParaRPr lang="fr-FR" dirty="0"/>
          </a:p>
        </p:txBody>
      </p:sp>
      <p:sp>
        <p:nvSpPr>
          <p:cNvPr id="5" name="Bildplatzhalter 4"/>
          <p:cNvSpPr>
            <a:spLocks noGrp="1"/>
          </p:cNvSpPr>
          <p:nvPr userDrawn="1">
            <p:ph type="pic" sz="quarter" idx="11" hasCustomPrompt="1"/>
          </p:nvPr>
        </p:nvSpPr>
        <p:spPr>
          <a:xfrm>
            <a:off x="5598000" y="1311750"/>
            <a:ext cx="2520000" cy="2520000"/>
          </a:xfrm>
        </p:spPr>
        <p:txBody>
          <a:bodyPr anchor="ctr" anchorCtr="0"/>
          <a:lstStyle>
            <a:lvl1pPr algn="ctr">
              <a:defRPr sz="900">
                <a:solidFill>
                  <a:schemeClr val="bg1"/>
                </a:solidFill>
              </a:defRPr>
            </a:lvl1pPr>
          </a:lstStyle>
          <a:p>
            <a:r>
              <a:rPr lang="fr-FR" dirty="0"/>
              <a:t>Logo hier </a:t>
            </a:r>
            <a:r>
              <a:rPr lang="fr-FR" dirty="0" err="1"/>
              <a:t>platzieren</a:t>
            </a:r>
            <a:endParaRPr lang="fr-FR" dirty="0"/>
          </a:p>
        </p:txBody>
      </p:sp>
    </p:spTree>
    <p:extLst>
      <p:ext uri="{BB962C8B-B14F-4D97-AF65-F5344CB8AC3E}">
        <p14:creationId xmlns:p14="http://schemas.microsoft.com/office/powerpoint/2010/main" val="1339556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chart Piktogramm">
    <p:spTree>
      <p:nvGrpSpPr>
        <p:cNvPr id="1" name=""/>
        <p:cNvGrpSpPr/>
        <p:nvPr/>
      </p:nvGrpSpPr>
      <p:grpSpPr>
        <a:xfrm>
          <a:off x="0" y="0"/>
          <a:ext cx="0" cy="0"/>
          <a:chOff x="0" y="0"/>
          <a:chExt cx="0" cy="0"/>
        </a:xfrm>
      </p:grpSpPr>
      <p:sp>
        <p:nvSpPr>
          <p:cNvPr id="9" name="Rechteck 8"/>
          <p:cNvSpPr/>
          <p:nvPr userDrawn="1"/>
        </p:nvSpPr>
        <p:spPr>
          <a:xfrm>
            <a:off x="0" y="0"/>
            <a:ext cx="4572000"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ctrTitle" hasCustomPrompt="1"/>
          </p:nvPr>
        </p:nvSpPr>
        <p:spPr>
          <a:xfrm>
            <a:off x="4932000" y="180975"/>
            <a:ext cx="3851638" cy="2211388"/>
          </a:xfrm>
        </p:spPr>
        <p:txBody>
          <a:bodyPr anchor="ctr" anchorCtr="0">
            <a:noAutofit/>
          </a:bodyPr>
          <a:lstStyle>
            <a:lvl1pPr>
              <a:defRPr sz="4000" baseline="0">
                <a:solidFill>
                  <a:schemeClr val="tx2"/>
                </a:solidFill>
              </a:defRPr>
            </a:lvl1pPr>
          </a:lstStyle>
          <a:p>
            <a:r>
              <a:rPr lang="de-DE" dirty="0"/>
              <a:t>Bitte Titel eingeben</a:t>
            </a:r>
          </a:p>
        </p:txBody>
      </p:sp>
      <p:sp>
        <p:nvSpPr>
          <p:cNvPr id="7" name="Rechteck 6"/>
          <p:cNvSpPr/>
          <p:nvPr userDrawn="1"/>
        </p:nvSpPr>
        <p:spPr>
          <a:xfrm>
            <a:off x="4572000" y="2571750"/>
            <a:ext cx="4572000"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Bildplatzhalter 4"/>
          <p:cNvSpPr>
            <a:spLocks noGrp="1"/>
          </p:cNvSpPr>
          <p:nvPr>
            <p:ph type="pic" sz="quarter" idx="10" hasCustomPrompt="1"/>
          </p:nvPr>
        </p:nvSpPr>
        <p:spPr>
          <a:xfrm>
            <a:off x="5887521" y="2780070"/>
            <a:ext cx="1940959" cy="2196000"/>
          </a:xfrm>
          <a:noFill/>
        </p:spPr>
        <p:txBody>
          <a:bodyPr anchor="ctr" anchorCtr="0"/>
          <a:lstStyle>
            <a:lvl1pPr algn="ctr">
              <a:defRPr sz="900">
                <a:solidFill>
                  <a:schemeClr val="bg1"/>
                </a:solidFill>
              </a:defRPr>
            </a:lvl1pPr>
          </a:lstStyle>
          <a:p>
            <a:r>
              <a:rPr lang="de-DE" dirty="0"/>
              <a:t>Piktogramm hier platzieren</a:t>
            </a:r>
          </a:p>
        </p:txBody>
      </p:sp>
      <p:sp>
        <p:nvSpPr>
          <p:cNvPr id="14" name="Textplatzhalter 4"/>
          <p:cNvSpPr>
            <a:spLocks noGrp="1"/>
          </p:cNvSpPr>
          <p:nvPr>
            <p:ph type="body" sz="quarter" idx="11" hasCustomPrompt="1"/>
          </p:nvPr>
        </p:nvSpPr>
        <p:spPr>
          <a:xfrm>
            <a:off x="352425" y="2751770"/>
            <a:ext cx="3852000" cy="536400"/>
          </a:xfrm>
        </p:spPr>
        <p:txBody>
          <a:bodyPr/>
          <a:lstStyle>
            <a:lvl1pPr>
              <a:defRPr b="1" baseline="0">
                <a:solidFill>
                  <a:schemeClr val="tx2"/>
                </a:solidFill>
              </a:defRPr>
            </a:lvl1pPr>
            <a:lvl2pPr>
              <a:buClrTx/>
              <a:defRPr b="1">
                <a:solidFill>
                  <a:schemeClr val="tx2"/>
                </a:solidFill>
              </a:defRPr>
            </a:lvl2pPr>
            <a:lvl3pPr>
              <a:buClrTx/>
              <a:defRPr b="1">
                <a:solidFill>
                  <a:schemeClr val="tx2"/>
                </a:solidFill>
              </a:defRPr>
            </a:lvl3pPr>
            <a:lvl4pPr>
              <a:buClrTx/>
              <a:defRPr b="1">
                <a:solidFill>
                  <a:schemeClr val="tx2"/>
                </a:solidFill>
              </a:defRPr>
            </a:lvl4pPr>
            <a:lvl5pPr>
              <a:buClrTx/>
              <a:defRPr b="1">
                <a:solidFill>
                  <a:schemeClr val="tx2"/>
                </a:solidFill>
              </a:defRPr>
            </a:lvl5pPr>
          </a:lstStyle>
          <a:p>
            <a:pPr lvl="0"/>
            <a:r>
              <a:rPr lang="de-DE" dirty="0"/>
              <a:t>Optionaler Untertitel</a:t>
            </a:r>
          </a:p>
          <a:p>
            <a:pPr lvl="1"/>
            <a:r>
              <a:rPr lang="de-DE" dirty="0"/>
              <a:t>Zweite Ebene</a:t>
            </a:r>
          </a:p>
          <a:p>
            <a:pPr lvl="2"/>
            <a:r>
              <a:rPr lang="de-DE" dirty="0"/>
              <a:t>Dritte Ebene</a:t>
            </a:r>
          </a:p>
          <a:p>
            <a:pPr lvl="3"/>
            <a:r>
              <a:rPr lang="de-DE" dirty="0"/>
              <a:t>Vierte Ebene</a:t>
            </a:r>
          </a:p>
          <a:p>
            <a:pPr lvl="4"/>
            <a:r>
              <a:rPr lang="de-DE" dirty="0"/>
              <a:t>Fünfte Ebene</a:t>
            </a:r>
            <a:endParaRPr lang="fr-FR" dirty="0"/>
          </a:p>
        </p:txBody>
      </p:sp>
      <p:sp>
        <p:nvSpPr>
          <p:cNvPr id="16" name="Bildplatzhalter 4"/>
          <p:cNvSpPr>
            <a:spLocks noGrp="1"/>
          </p:cNvSpPr>
          <p:nvPr userDrawn="1">
            <p:ph type="pic" sz="quarter" idx="12" hasCustomPrompt="1"/>
          </p:nvPr>
        </p:nvSpPr>
        <p:spPr>
          <a:xfrm>
            <a:off x="1315521" y="187875"/>
            <a:ext cx="1940959" cy="2196000"/>
          </a:xfrm>
          <a:noFill/>
        </p:spPr>
        <p:txBody>
          <a:bodyPr anchor="ctr" anchorCtr="0"/>
          <a:lstStyle>
            <a:lvl1pPr algn="ctr">
              <a:defRPr sz="900">
                <a:solidFill>
                  <a:schemeClr val="bg1"/>
                </a:solidFill>
              </a:defRPr>
            </a:lvl1pPr>
          </a:lstStyle>
          <a:p>
            <a:r>
              <a:rPr lang="de-DE" dirty="0"/>
              <a:t>Logo hier platzieren</a:t>
            </a:r>
          </a:p>
        </p:txBody>
      </p:sp>
    </p:spTree>
    <p:extLst>
      <p:ext uri="{BB962C8B-B14F-4D97-AF65-F5344CB8AC3E}">
        <p14:creationId xmlns:p14="http://schemas.microsoft.com/office/powerpoint/2010/main" val="71867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chart 3">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932000" y="352425"/>
            <a:ext cx="3840525" cy="1479600"/>
          </a:xfrm>
        </p:spPr>
        <p:txBody>
          <a:bodyPr>
            <a:noAutofit/>
          </a:bodyPr>
          <a:lstStyle>
            <a:lvl1pPr>
              <a:defRPr sz="4000" baseline="0">
                <a:solidFill>
                  <a:schemeClr val="tx2"/>
                </a:solidFill>
              </a:defRPr>
            </a:lvl1pPr>
          </a:lstStyle>
          <a:p>
            <a:r>
              <a:rPr lang="de-DE" dirty="0"/>
              <a:t>Bitte Titel eingeben</a:t>
            </a:r>
          </a:p>
        </p:txBody>
      </p:sp>
      <p:sp>
        <p:nvSpPr>
          <p:cNvPr id="13" name="Bildplatzhalter 4"/>
          <p:cNvSpPr>
            <a:spLocks noGrp="1"/>
          </p:cNvSpPr>
          <p:nvPr>
            <p:ph type="pic" sz="quarter" idx="10" hasCustomPrompt="1"/>
          </p:nvPr>
        </p:nvSpPr>
        <p:spPr>
          <a:xfrm>
            <a:off x="0" y="0"/>
            <a:ext cx="4572000" cy="5149850"/>
          </a:xfrm>
          <a:solidFill>
            <a:srgbClr val="D9D9D9"/>
          </a:solidFill>
        </p:spPr>
        <p:txBody>
          <a:bodyPr anchor="ctr" anchorCtr="0"/>
          <a:lstStyle>
            <a:lvl1pPr algn="ctr">
              <a:defRPr sz="900">
                <a:solidFill>
                  <a:srgbClr val="FFFFFF"/>
                </a:solidFill>
              </a:defRPr>
            </a:lvl1pPr>
          </a:lstStyle>
          <a:p>
            <a:pPr lvl="0"/>
            <a:r>
              <a:rPr lang="de-DE" dirty="0"/>
              <a:t>Bild oder Grafik hier platzieren</a:t>
            </a:r>
          </a:p>
        </p:txBody>
      </p:sp>
      <p:sp>
        <p:nvSpPr>
          <p:cNvPr id="9" name="Rechteck 8"/>
          <p:cNvSpPr/>
          <p:nvPr userDrawn="1"/>
        </p:nvSpPr>
        <p:spPr>
          <a:xfrm>
            <a:off x="4572000" y="2571750"/>
            <a:ext cx="4572000"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4"/>
          <p:cNvSpPr>
            <a:spLocks noGrp="1"/>
          </p:cNvSpPr>
          <p:nvPr>
            <p:ph type="body" sz="quarter" idx="11" hasCustomPrompt="1"/>
          </p:nvPr>
        </p:nvSpPr>
        <p:spPr>
          <a:xfrm>
            <a:off x="4932000" y="2187373"/>
            <a:ext cx="3852000" cy="384377"/>
          </a:xfrm>
        </p:spPr>
        <p:txBody>
          <a:bodyPr/>
          <a:lstStyle>
            <a:lvl1pPr>
              <a:defRPr b="1" baseline="0">
                <a:solidFill>
                  <a:schemeClr val="tx2"/>
                </a:solidFill>
              </a:defRPr>
            </a:lvl1pPr>
            <a:lvl2pPr>
              <a:buClrTx/>
              <a:defRPr b="1">
                <a:solidFill>
                  <a:schemeClr val="tx2"/>
                </a:solidFill>
              </a:defRPr>
            </a:lvl2pPr>
            <a:lvl3pPr>
              <a:buClrTx/>
              <a:defRPr b="1">
                <a:solidFill>
                  <a:schemeClr val="tx2"/>
                </a:solidFill>
              </a:defRPr>
            </a:lvl3pPr>
            <a:lvl4pPr>
              <a:buClrTx/>
              <a:defRPr b="1">
                <a:solidFill>
                  <a:schemeClr val="tx2"/>
                </a:solidFill>
              </a:defRPr>
            </a:lvl4pPr>
            <a:lvl5pPr>
              <a:buClrTx/>
              <a:defRPr b="1">
                <a:solidFill>
                  <a:schemeClr val="tx2"/>
                </a:solidFill>
              </a:defRPr>
            </a:lvl5pPr>
          </a:lstStyle>
          <a:p>
            <a:pPr lvl="0"/>
            <a:r>
              <a:rPr lang="de-DE" dirty="0"/>
              <a:t>Optionaler Untertitel</a:t>
            </a:r>
          </a:p>
          <a:p>
            <a:pPr lvl="1"/>
            <a:r>
              <a:rPr lang="de-DE" dirty="0"/>
              <a:t>Zweite Ebene</a:t>
            </a:r>
          </a:p>
          <a:p>
            <a:pPr lvl="2"/>
            <a:r>
              <a:rPr lang="de-DE" dirty="0"/>
              <a:t>Dritte Ebene</a:t>
            </a:r>
          </a:p>
          <a:p>
            <a:pPr lvl="3"/>
            <a:r>
              <a:rPr lang="de-DE" dirty="0"/>
              <a:t>Vierte Ebene</a:t>
            </a:r>
          </a:p>
          <a:p>
            <a:pPr lvl="4"/>
            <a:r>
              <a:rPr lang="de-DE" dirty="0"/>
              <a:t>Fünfte Ebene</a:t>
            </a:r>
            <a:endParaRPr lang="fr-FR" dirty="0"/>
          </a:p>
        </p:txBody>
      </p:sp>
      <p:sp>
        <p:nvSpPr>
          <p:cNvPr id="7" name="Bildplatzhalter 4"/>
          <p:cNvSpPr>
            <a:spLocks noGrp="1"/>
          </p:cNvSpPr>
          <p:nvPr>
            <p:ph type="pic" sz="quarter" idx="12" hasCustomPrompt="1"/>
          </p:nvPr>
        </p:nvSpPr>
        <p:spPr>
          <a:xfrm>
            <a:off x="5887521" y="2780070"/>
            <a:ext cx="1940959" cy="2196000"/>
          </a:xfrm>
          <a:noFill/>
        </p:spPr>
        <p:txBody>
          <a:bodyPr anchor="ctr" anchorCtr="0"/>
          <a:lstStyle>
            <a:lvl1pPr algn="ctr">
              <a:defRPr sz="900">
                <a:solidFill>
                  <a:schemeClr val="bg1"/>
                </a:solidFill>
              </a:defRPr>
            </a:lvl1pPr>
          </a:lstStyle>
          <a:p>
            <a:r>
              <a:rPr lang="de-DE" dirty="0"/>
              <a:t>Logo hier platzieren</a:t>
            </a:r>
          </a:p>
        </p:txBody>
      </p:sp>
    </p:spTree>
    <p:extLst>
      <p:ext uri="{BB962C8B-B14F-4D97-AF65-F5344CB8AC3E}">
        <p14:creationId xmlns:p14="http://schemas.microsoft.com/office/powerpoint/2010/main" val="2757078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chart 4">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2425" y="2963689"/>
            <a:ext cx="3840525" cy="662161"/>
          </a:xfrm>
        </p:spPr>
        <p:txBody>
          <a:bodyPr anchor="t" anchorCtr="0">
            <a:noAutofit/>
          </a:bodyPr>
          <a:lstStyle>
            <a:lvl1pPr>
              <a:defRPr sz="3200" baseline="0">
                <a:solidFill>
                  <a:schemeClr val="tx2"/>
                </a:solidFill>
              </a:defRPr>
            </a:lvl1pPr>
          </a:lstStyle>
          <a:p>
            <a:r>
              <a:rPr lang="de-DE" dirty="0"/>
              <a:t>Bitte Titel eingeben</a:t>
            </a:r>
          </a:p>
        </p:txBody>
      </p:sp>
      <p:sp>
        <p:nvSpPr>
          <p:cNvPr id="7" name="Rechteck 6"/>
          <p:cNvSpPr/>
          <p:nvPr userDrawn="1"/>
        </p:nvSpPr>
        <p:spPr>
          <a:xfrm>
            <a:off x="4572000" y="2571750"/>
            <a:ext cx="4572000"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Bildplatzhalter 4"/>
          <p:cNvSpPr>
            <a:spLocks noGrp="1"/>
          </p:cNvSpPr>
          <p:nvPr>
            <p:ph type="pic" sz="quarter" idx="10" hasCustomPrompt="1"/>
          </p:nvPr>
        </p:nvSpPr>
        <p:spPr>
          <a:xfrm>
            <a:off x="0" y="1"/>
            <a:ext cx="9144000" cy="2571749"/>
          </a:xfrm>
          <a:solidFill>
            <a:srgbClr val="D9D9D9"/>
          </a:solidFill>
        </p:spPr>
        <p:txBody>
          <a:bodyPr anchor="ctr" anchorCtr="0"/>
          <a:lstStyle>
            <a:lvl1pPr algn="ctr">
              <a:defRPr sz="900">
                <a:solidFill>
                  <a:srgbClr val="FFFFFF"/>
                </a:solidFill>
              </a:defRPr>
            </a:lvl1pPr>
          </a:lstStyle>
          <a:p>
            <a:pPr lvl="0"/>
            <a:r>
              <a:rPr lang="de-DE" dirty="0"/>
              <a:t>Bild oder Grafik hier platzieren</a:t>
            </a:r>
          </a:p>
        </p:txBody>
      </p:sp>
      <p:sp>
        <p:nvSpPr>
          <p:cNvPr id="13" name="Textplatzhalter 4"/>
          <p:cNvSpPr>
            <a:spLocks noGrp="1"/>
          </p:cNvSpPr>
          <p:nvPr>
            <p:ph type="body" sz="quarter" idx="11" hasCustomPrompt="1"/>
          </p:nvPr>
        </p:nvSpPr>
        <p:spPr>
          <a:xfrm>
            <a:off x="352425" y="3971552"/>
            <a:ext cx="3852000" cy="581398"/>
          </a:xfrm>
        </p:spPr>
        <p:txBody>
          <a:bodyPr/>
          <a:lstStyle>
            <a:lvl1pPr>
              <a:defRPr b="1" baseline="0">
                <a:solidFill>
                  <a:schemeClr val="tx2"/>
                </a:solidFill>
              </a:defRPr>
            </a:lvl1pPr>
            <a:lvl2pPr>
              <a:buClrTx/>
              <a:defRPr b="1">
                <a:solidFill>
                  <a:schemeClr val="tx2"/>
                </a:solidFill>
              </a:defRPr>
            </a:lvl2pPr>
            <a:lvl3pPr>
              <a:defRPr b="1">
                <a:solidFill>
                  <a:srgbClr val="FF0000"/>
                </a:solidFill>
              </a:defRPr>
            </a:lvl3pPr>
            <a:lvl4pPr>
              <a:defRPr b="1">
                <a:solidFill>
                  <a:srgbClr val="FF0000"/>
                </a:solidFill>
              </a:defRPr>
            </a:lvl4pPr>
            <a:lvl5pPr>
              <a:defRPr b="1">
                <a:solidFill>
                  <a:srgbClr val="FF0000"/>
                </a:solidFill>
              </a:defRPr>
            </a:lvl5pPr>
          </a:lstStyle>
          <a:p>
            <a:pPr lvl="0"/>
            <a:r>
              <a:rPr lang="de-DE" dirty="0"/>
              <a:t>Bitte Untertitel eingeben</a:t>
            </a:r>
          </a:p>
          <a:p>
            <a:pPr lvl="1"/>
            <a:r>
              <a:rPr lang="de-DE" dirty="0"/>
              <a:t>Zweite Ebene</a:t>
            </a:r>
          </a:p>
        </p:txBody>
      </p:sp>
      <p:sp>
        <p:nvSpPr>
          <p:cNvPr id="14" name="Bildplatzhalter 4"/>
          <p:cNvSpPr>
            <a:spLocks noGrp="1"/>
          </p:cNvSpPr>
          <p:nvPr>
            <p:ph type="pic" sz="quarter" idx="12" hasCustomPrompt="1"/>
          </p:nvPr>
        </p:nvSpPr>
        <p:spPr>
          <a:xfrm>
            <a:off x="5887521" y="2780070"/>
            <a:ext cx="1940959" cy="2196000"/>
          </a:xfrm>
          <a:noFill/>
        </p:spPr>
        <p:txBody>
          <a:bodyPr anchor="ctr" anchorCtr="0"/>
          <a:lstStyle>
            <a:lvl1pPr algn="ctr">
              <a:defRPr sz="900">
                <a:solidFill>
                  <a:schemeClr val="bg1"/>
                </a:solidFill>
              </a:defRPr>
            </a:lvl1pPr>
          </a:lstStyle>
          <a:p>
            <a:r>
              <a:rPr lang="de-DE" dirty="0"/>
              <a:t>Logo hier platzieren</a:t>
            </a:r>
          </a:p>
        </p:txBody>
      </p:sp>
    </p:spTree>
    <p:extLst>
      <p:ext uri="{BB962C8B-B14F-4D97-AF65-F5344CB8AC3E}">
        <p14:creationId xmlns:p14="http://schemas.microsoft.com/office/powerpoint/2010/main" val="3196488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9" name="Rechteck 8"/>
          <p:cNvSpPr/>
          <p:nvPr userDrawn="1"/>
        </p:nvSpPr>
        <p:spPr>
          <a:xfrm>
            <a:off x="0" y="0"/>
            <a:ext cx="305911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352381" y="350322"/>
            <a:ext cx="2347957" cy="4197927"/>
          </a:xfrm>
        </p:spPr>
        <p:txBody>
          <a:bodyPr anchor="ctr" anchorCtr="0">
            <a:noAutofit/>
          </a:bodyPr>
          <a:lstStyle>
            <a:lvl1pPr>
              <a:defRPr sz="4000">
                <a:solidFill>
                  <a:schemeClr val="bg1"/>
                </a:solidFill>
              </a:defRPr>
            </a:lvl1pPr>
          </a:lstStyle>
          <a:p>
            <a:r>
              <a:rPr lang="de-DE" dirty="0"/>
              <a:t>Bitte Titel eingeben</a:t>
            </a:r>
          </a:p>
        </p:txBody>
      </p:sp>
      <p:sp>
        <p:nvSpPr>
          <p:cNvPr id="8" name="Inhaltsplatzhalter 7"/>
          <p:cNvSpPr>
            <a:spLocks noGrp="1"/>
          </p:cNvSpPr>
          <p:nvPr>
            <p:ph sz="quarter" idx="13" hasCustomPrompt="1"/>
          </p:nvPr>
        </p:nvSpPr>
        <p:spPr>
          <a:xfrm>
            <a:off x="3411384" y="349207"/>
            <a:ext cx="5370105" cy="4197600"/>
          </a:xfrm>
        </p:spPr>
        <p:txBody>
          <a:bodyPr anchor="ctr" anchorCtr="0"/>
          <a:lstStyle>
            <a:lvl1pPr marL="0" indent="0">
              <a:buClr>
                <a:schemeClr val="tx2"/>
              </a:buClr>
              <a:buFont typeface="Arial" panose="020B0604020202020204" pitchFamily="34" charset="0"/>
              <a:buNone/>
              <a:defRPr>
                <a:solidFill>
                  <a:schemeClr val="accent2"/>
                </a:solidFill>
              </a:defRPr>
            </a:lvl1pPr>
            <a:lvl2pPr marL="182563" indent="-182563">
              <a:defRPr>
                <a:solidFill>
                  <a:schemeClr val="accent2"/>
                </a:solidFill>
              </a:defRPr>
            </a:lvl2pPr>
            <a:lvl3pPr marL="358775" indent="-176213">
              <a:defRPr>
                <a:solidFill>
                  <a:schemeClr val="accent2"/>
                </a:solidFill>
              </a:defRPr>
            </a:lvl3pPr>
            <a:lvl4pPr marL="541338" indent="-182563">
              <a:defRPr>
                <a:solidFill>
                  <a:schemeClr val="accent2"/>
                </a:solidFill>
              </a:defRPr>
            </a:lvl4pPr>
            <a:lvl5pPr marL="717550" indent="-176213">
              <a:defRPr>
                <a:solidFill>
                  <a:schemeClr val="accent2"/>
                </a:solidFill>
              </a:defRPr>
            </a:lvl5pPr>
          </a:lstStyle>
          <a:p>
            <a:pPr lvl="0"/>
            <a:r>
              <a:rPr lang="de-DE" dirty="0"/>
              <a:t>Bitte Text eingeben</a:t>
            </a:r>
            <a:br>
              <a:rPr lang="de-DE" dirty="0"/>
            </a:br>
            <a:r>
              <a:rPr lang="de-DE" dirty="0"/>
              <a:t>Automatische Aufzählung ab zweiter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Datumsplatzhalter 12"/>
          <p:cNvSpPr>
            <a:spLocks noGrp="1"/>
          </p:cNvSpPr>
          <p:nvPr>
            <p:ph type="dt" sz="half" idx="14"/>
          </p:nvPr>
        </p:nvSpPr>
        <p:spPr/>
        <p:txBody>
          <a:bodyPr/>
          <a:lstStyle/>
          <a:p>
            <a:fld id="{5DE64FE3-B169-4C1C-B768-DCF3ED4AD083}" type="datetime1">
              <a:rPr lang="de-DE" smtClean="0"/>
              <a:t>04.06.2021</a:t>
            </a:fld>
            <a:endParaRPr lang="de-DE" dirty="0"/>
          </a:p>
        </p:txBody>
      </p:sp>
      <p:sp>
        <p:nvSpPr>
          <p:cNvPr id="14" name="Fußzeilenplatzhalter 13"/>
          <p:cNvSpPr>
            <a:spLocks noGrp="1"/>
          </p:cNvSpPr>
          <p:nvPr>
            <p:ph type="ftr" sz="quarter" idx="15"/>
          </p:nvPr>
        </p:nvSpPr>
        <p:spPr/>
        <p:txBody>
          <a:bodyPr/>
          <a:lstStyle/>
          <a:p>
            <a:r>
              <a:rPr lang="de-DE"/>
              <a:t>Einführung IDEA - Gavgiotakis Georgios</a:t>
            </a:r>
            <a:endParaRPr lang="de-DE" dirty="0"/>
          </a:p>
        </p:txBody>
      </p:sp>
      <p:sp>
        <p:nvSpPr>
          <p:cNvPr id="15" name="Foliennummernplatzhalter 14"/>
          <p:cNvSpPr>
            <a:spLocks noGrp="1"/>
          </p:cNvSpPr>
          <p:nvPr>
            <p:ph type="sldNum" sz="quarter" idx="16"/>
          </p:nvPr>
        </p:nvSpPr>
        <p:spPr/>
        <p:txBody>
          <a:bodyPr/>
          <a:lstStyle/>
          <a:p>
            <a:fld id="{9D7D3CBE-C5B6-4E39-B7F9-DE3180FA4E55}" type="slidenum">
              <a:rPr lang="de-DE" smtClean="0"/>
              <a:pPr/>
              <a:t>‹Nr.›</a:t>
            </a:fld>
            <a:endParaRPr lang="de-DE" dirty="0"/>
          </a:p>
        </p:txBody>
      </p:sp>
    </p:spTree>
    <p:extLst>
      <p:ext uri="{BB962C8B-B14F-4D97-AF65-F5344CB8AC3E}">
        <p14:creationId xmlns:p14="http://schemas.microsoft.com/office/powerpoint/2010/main" val="922593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sübersicht">
    <p:spTree>
      <p:nvGrpSpPr>
        <p:cNvPr id="1" name=""/>
        <p:cNvGrpSpPr/>
        <p:nvPr/>
      </p:nvGrpSpPr>
      <p:grpSpPr>
        <a:xfrm>
          <a:off x="0" y="0"/>
          <a:ext cx="0" cy="0"/>
          <a:chOff x="0" y="0"/>
          <a:chExt cx="0" cy="0"/>
        </a:xfrm>
      </p:grpSpPr>
      <p:sp>
        <p:nvSpPr>
          <p:cNvPr id="9" name="Rechteck 8"/>
          <p:cNvSpPr/>
          <p:nvPr userDrawn="1"/>
        </p:nvSpPr>
        <p:spPr>
          <a:xfrm>
            <a:off x="0" y="0"/>
            <a:ext cx="305911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352381" y="350322"/>
            <a:ext cx="2347957" cy="4197927"/>
          </a:xfrm>
        </p:spPr>
        <p:txBody>
          <a:bodyPr anchor="ctr" anchorCtr="0">
            <a:noAutofit/>
          </a:bodyPr>
          <a:lstStyle>
            <a:lvl1pPr>
              <a:defRPr sz="4000">
                <a:solidFill>
                  <a:schemeClr val="bg1"/>
                </a:solidFill>
              </a:defRPr>
            </a:lvl1pPr>
          </a:lstStyle>
          <a:p>
            <a:r>
              <a:rPr lang="de-DE" dirty="0"/>
              <a:t>Bitte Titel eingeben</a:t>
            </a:r>
          </a:p>
        </p:txBody>
      </p:sp>
      <p:sp>
        <p:nvSpPr>
          <p:cNvPr id="8" name="Inhaltsplatzhalter 7"/>
          <p:cNvSpPr>
            <a:spLocks noGrp="1"/>
          </p:cNvSpPr>
          <p:nvPr>
            <p:ph sz="quarter" idx="13" hasCustomPrompt="1"/>
          </p:nvPr>
        </p:nvSpPr>
        <p:spPr>
          <a:xfrm>
            <a:off x="3411384" y="349207"/>
            <a:ext cx="5370105" cy="4197600"/>
          </a:xfrm>
        </p:spPr>
        <p:txBody>
          <a:bodyPr anchor="ctr" anchorCtr="0"/>
          <a:lstStyle>
            <a:lvl1pPr marL="342900" indent="-342900">
              <a:spcAft>
                <a:spcPts val="600"/>
              </a:spcAft>
              <a:buFont typeface="+mj-lt"/>
              <a:buAutoNum type="arabicPeriod"/>
              <a:defRPr sz="1600">
                <a:solidFill>
                  <a:schemeClr val="accent2"/>
                </a:solidFill>
              </a:defRPr>
            </a:lvl1pPr>
            <a:lvl2pPr marL="457200" indent="-457200">
              <a:spcAft>
                <a:spcPts val="600"/>
              </a:spcAft>
              <a:buFont typeface="+mj-lt"/>
              <a:buAutoNum type="arabicPeriod"/>
              <a:defRPr sz="2000">
                <a:solidFill>
                  <a:schemeClr val="accent2"/>
                </a:solidFill>
              </a:defRPr>
            </a:lvl2pPr>
            <a:lvl3pPr>
              <a:spcAft>
                <a:spcPts val="600"/>
              </a:spcAft>
              <a:defRPr sz="2000">
                <a:solidFill>
                  <a:schemeClr val="accent2"/>
                </a:solidFill>
              </a:defRPr>
            </a:lvl3pPr>
            <a:lvl4pPr>
              <a:spcAft>
                <a:spcPts val="600"/>
              </a:spcAft>
              <a:defRPr sz="2000">
                <a:solidFill>
                  <a:schemeClr val="accent2"/>
                </a:solidFill>
              </a:defRPr>
            </a:lvl4pPr>
            <a:lvl5pPr>
              <a:spcAft>
                <a:spcPts val="600"/>
              </a:spcAft>
              <a:defRPr sz="2000">
                <a:solidFill>
                  <a:schemeClr val="accent2"/>
                </a:solidFill>
              </a:defRPr>
            </a:lvl5pPr>
          </a:lstStyle>
          <a:p>
            <a:pPr lvl="0"/>
            <a:r>
              <a:rPr lang="de-DE" dirty="0"/>
              <a:t>Bitte Text eingeben</a:t>
            </a:r>
          </a:p>
        </p:txBody>
      </p:sp>
      <p:sp>
        <p:nvSpPr>
          <p:cNvPr id="6" name="Datumsplatzhalter 5"/>
          <p:cNvSpPr>
            <a:spLocks noGrp="1"/>
          </p:cNvSpPr>
          <p:nvPr>
            <p:ph type="dt" sz="half" idx="14"/>
          </p:nvPr>
        </p:nvSpPr>
        <p:spPr/>
        <p:txBody>
          <a:bodyPr/>
          <a:lstStyle>
            <a:lvl1pPr>
              <a:defRPr/>
            </a:lvl1pPr>
          </a:lstStyle>
          <a:p>
            <a:r>
              <a:rPr lang="de-DE" dirty="0"/>
              <a:t>Stand 2021</a:t>
            </a:r>
          </a:p>
        </p:txBody>
      </p:sp>
      <p:sp>
        <p:nvSpPr>
          <p:cNvPr id="13" name="Foliennummernplatzhalter 12"/>
          <p:cNvSpPr>
            <a:spLocks noGrp="1"/>
          </p:cNvSpPr>
          <p:nvPr>
            <p:ph type="sldNum" sz="quarter" idx="16"/>
          </p:nvPr>
        </p:nvSpPr>
        <p:spPr/>
        <p:txBody>
          <a:bodyPr/>
          <a:lstStyle/>
          <a:p>
            <a:fld id="{9D7D3CBE-C5B6-4E39-B7F9-DE3180FA4E55}" type="slidenum">
              <a:rPr lang="de-DE" smtClean="0"/>
              <a:pPr/>
              <a:t>‹Nr.›</a:t>
            </a:fld>
            <a:endParaRPr lang="de-DE" dirty="0"/>
          </a:p>
        </p:txBody>
      </p:sp>
    </p:spTree>
    <p:extLst>
      <p:ext uri="{BB962C8B-B14F-4D97-AF65-F5344CB8AC3E}">
        <p14:creationId xmlns:p14="http://schemas.microsoft.com/office/powerpoint/2010/main" val="3297447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chart 1">
    <p:spTree>
      <p:nvGrpSpPr>
        <p:cNvPr id="1" name=""/>
        <p:cNvGrpSpPr/>
        <p:nvPr/>
      </p:nvGrpSpPr>
      <p:grpSpPr>
        <a:xfrm>
          <a:off x="0" y="0"/>
          <a:ext cx="0" cy="0"/>
          <a:chOff x="0" y="0"/>
          <a:chExt cx="0" cy="0"/>
        </a:xfrm>
      </p:grpSpPr>
      <p:sp>
        <p:nvSpPr>
          <p:cNvPr id="9" name="Rechteck 8"/>
          <p:cNvSpPr/>
          <p:nvPr userDrawn="1"/>
        </p:nvSpPr>
        <p:spPr>
          <a:xfrm>
            <a:off x="0" y="0"/>
            <a:ext cx="305911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352381" y="350323"/>
            <a:ext cx="2347957" cy="795600"/>
          </a:xfrm>
        </p:spPr>
        <p:txBody>
          <a:bodyPr anchor="t" anchorCtr="0">
            <a:noAutofit/>
          </a:bodyPr>
          <a:lstStyle>
            <a:lvl1pPr>
              <a:defRPr sz="2800">
                <a:solidFill>
                  <a:schemeClr val="bg1"/>
                </a:solidFill>
              </a:defRPr>
            </a:lvl1pPr>
          </a:lstStyle>
          <a:p>
            <a:r>
              <a:rPr lang="de-DE" dirty="0"/>
              <a:t>Bitte Titel eingeben</a:t>
            </a:r>
          </a:p>
        </p:txBody>
      </p:sp>
      <p:sp>
        <p:nvSpPr>
          <p:cNvPr id="8" name="Inhaltsplatzhalter 7"/>
          <p:cNvSpPr>
            <a:spLocks noGrp="1"/>
          </p:cNvSpPr>
          <p:nvPr>
            <p:ph sz="quarter" idx="13" hasCustomPrompt="1"/>
          </p:nvPr>
        </p:nvSpPr>
        <p:spPr>
          <a:xfrm>
            <a:off x="3411042" y="350013"/>
            <a:ext cx="5370105" cy="4197600"/>
          </a:xfrm>
        </p:spPr>
        <p:txBody>
          <a:bodyPr anchor="t" anchorCtr="0"/>
          <a:lstStyle>
            <a:lvl1pPr marL="182563" indent="-182563">
              <a:buClr>
                <a:schemeClr val="tx2"/>
              </a:buClr>
              <a:buFont typeface="Arial" panose="020B0604020202020204" pitchFamily="34" charset="0"/>
              <a:buChar char="•"/>
              <a:defRPr>
                <a:solidFill>
                  <a:schemeClr val="accent2"/>
                </a:solidFill>
              </a:defRPr>
            </a:lvl1pPr>
            <a:lvl2pPr marL="358775" indent="-176213">
              <a:defRPr>
                <a:solidFill>
                  <a:schemeClr val="accent2"/>
                </a:solidFill>
              </a:defRPr>
            </a:lvl2pPr>
            <a:lvl3pPr marL="541338" indent="-182563">
              <a:defRPr>
                <a:solidFill>
                  <a:schemeClr val="accent2"/>
                </a:solidFill>
              </a:defRPr>
            </a:lvl3pPr>
            <a:lvl4pPr marL="717550" indent="-176213">
              <a:defRPr>
                <a:solidFill>
                  <a:schemeClr val="accent2"/>
                </a:solidFill>
              </a:defRPr>
            </a:lvl4pPr>
            <a:lvl5pPr marL="900113" indent="-182563">
              <a:defRPr>
                <a:solidFill>
                  <a:schemeClr val="accent2"/>
                </a:solidFill>
              </a:defRPr>
            </a:lvl5pPr>
          </a:lstStyle>
          <a:p>
            <a:pPr lvl="0"/>
            <a:r>
              <a:rPr lang="de-DE" dirty="0"/>
              <a:t>Bitte Text eingeben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6" name="Textplatzhalter 4"/>
          <p:cNvSpPr>
            <a:spLocks noGrp="1"/>
          </p:cNvSpPr>
          <p:nvPr>
            <p:ph type="body" sz="quarter" idx="10" hasCustomPrompt="1"/>
          </p:nvPr>
        </p:nvSpPr>
        <p:spPr>
          <a:xfrm>
            <a:off x="352381" y="1843088"/>
            <a:ext cx="2347200" cy="2707200"/>
          </a:xfrm>
        </p:spPr>
        <p:txBody>
          <a:bodyPr/>
          <a:lstStyle>
            <a:lvl1pPr>
              <a:defRPr b="1" baseline="0">
                <a:solidFill>
                  <a:schemeClr val="bg1"/>
                </a:solidFill>
              </a:defRPr>
            </a:lvl1pPr>
            <a:lvl2pPr>
              <a:buClrTx/>
              <a:defRPr b="1">
                <a:solidFill>
                  <a:schemeClr val="bg1"/>
                </a:solidFill>
              </a:defRPr>
            </a:lvl2pPr>
            <a:lvl3pPr>
              <a:buClrTx/>
              <a:defRPr b="1">
                <a:solidFill>
                  <a:schemeClr val="bg1"/>
                </a:solidFill>
              </a:defRPr>
            </a:lvl3pPr>
            <a:lvl4pPr>
              <a:buClrTx/>
              <a:defRPr b="1">
                <a:solidFill>
                  <a:schemeClr val="bg1"/>
                </a:solidFill>
              </a:defRPr>
            </a:lvl4pPr>
            <a:lvl5pPr>
              <a:buClrTx/>
              <a:defRPr b="1">
                <a:solidFill>
                  <a:schemeClr val="bg1"/>
                </a:solidFill>
              </a:defRPr>
            </a:lvl5pPr>
          </a:lstStyle>
          <a:p>
            <a:pPr lvl="0"/>
            <a:r>
              <a:rPr lang="de-DE" dirty="0"/>
              <a:t>Optionaler Untertitel</a:t>
            </a:r>
          </a:p>
          <a:p>
            <a:pPr lvl="1"/>
            <a:r>
              <a:rPr lang="de-DE" dirty="0"/>
              <a:t>Zweite Ebene</a:t>
            </a:r>
          </a:p>
          <a:p>
            <a:pPr lvl="2"/>
            <a:r>
              <a:rPr lang="de-DE" dirty="0"/>
              <a:t>Dritte Ebene</a:t>
            </a:r>
          </a:p>
          <a:p>
            <a:pPr lvl="3"/>
            <a:r>
              <a:rPr lang="de-DE" dirty="0"/>
              <a:t>Vierte Ebene</a:t>
            </a:r>
          </a:p>
          <a:p>
            <a:pPr lvl="4"/>
            <a:r>
              <a:rPr lang="de-DE" dirty="0"/>
              <a:t>Fünfte Ebene</a:t>
            </a:r>
            <a:endParaRPr lang="fr-FR" dirty="0"/>
          </a:p>
        </p:txBody>
      </p:sp>
      <p:sp>
        <p:nvSpPr>
          <p:cNvPr id="12" name="Datumsplatzhalter 5"/>
          <p:cNvSpPr>
            <a:spLocks noGrp="1"/>
          </p:cNvSpPr>
          <p:nvPr>
            <p:ph type="dt" sz="half" idx="14"/>
          </p:nvPr>
        </p:nvSpPr>
        <p:spPr>
          <a:xfrm>
            <a:off x="3411512" y="4926013"/>
            <a:ext cx="810000" cy="108000"/>
          </a:xfrm>
        </p:spPr>
        <p:txBody>
          <a:bodyPr/>
          <a:lstStyle>
            <a:lvl1pPr>
              <a:defRPr/>
            </a:lvl1pPr>
          </a:lstStyle>
          <a:p>
            <a:r>
              <a:rPr lang="de-DE" dirty="0"/>
              <a:t>Stand 2021</a:t>
            </a:r>
          </a:p>
        </p:txBody>
      </p:sp>
      <p:sp>
        <p:nvSpPr>
          <p:cNvPr id="18" name="Foliennummernplatzhalter 12"/>
          <p:cNvSpPr>
            <a:spLocks noGrp="1"/>
          </p:cNvSpPr>
          <p:nvPr>
            <p:ph type="sldNum" sz="quarter" idx="16"/>
          </p:nvPr>
        </p:nvSpPr>
        <p:spPr>
          <a:xfrm>
            <a:off x="8361512" y="4926012"/>
            <a:ext cx="421200" cy="108000"/>
          </a:xfrm>
        </p:spPr>
        <p:txBody>
          <a:bodyPr/>
          <a:lstStyle/>
          <a:p>
            <a:fld id="{9D7D3CBE-C5B6-4E39-B7F9-DE3180FA4E55}" type="slidenum">
              <a:rPr lang="de-DE" smtClean="0"/>
              <a:pPr/>
              <a:t>‹Nr.›</a:t>
            </a:fld>
            <a:endParaRPr lang="de-DE" dirty="0"/>
          </a:p>
        </p:txBody>
      </p:sp>
    </p:spTree>
    <p:extLst>
      <p:ext uri="{BB962C8B-B14F-4D97-AF65-F5344CB8AC3E}">
        <p14:creationId xmlns:p14="http://schemas.microsoft.com/office/powerpoint/2010/main" val="1413731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chart 2">
    <p:spTree>
      <p:nvGrpSpPr>
        <p:cNvPr id="1" name=""/>
        <p:cNvGrpSpPr/>
        <p:nvPr/>
      </p:nvGrpSpPr>
      <p:grpSpPr>
        <a:xfrm>
          <a:off x="0" y="0"/>
          <a:ext cx="0" cy="0"/>
          <a:chOff x="0" y="0"/>
          <a:chExt cx="0" cy="0"/>
        </a:xfrm>
      </p:grpSpPr>
      <p:sp>
        <p:nvSpPr>
          <p:cNvPr id="9" name="Rechteck 8"/>
          <p:cNvSpPr/>
          <p:nvPr userDrawn="1"/>
        </p:nvSpPr>
        <p:spPr>
          <a:xfrm>
            <a:off x="0" y="0"/>
            <a:ext cx="3059113"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352381" y="350323"/>
            <a:ext cx="2347957" cy="795600"/>
          </a:xfrm>
        </p:spPr>
        <p:txBody>
          <a:bodyPr anchor="t" anchorCtr="0">
            <a:noAutofit/>
          </a:bodyPr>
          <a:lstStyle>
            <a:lvl1pPr>
              <a:defRPr sz="2800">
                <a:solidFill>
                  <a:schemeClr val="bg1"/>
                </a:solidFill>
              </a:defRPr>
            </a:lvl1pPr>
          </a:lstStyle>
          <a:p>
            <a:r>
              <a:rPr lang="de-DE" dirty="0"/>
              <a:t>Bitte Titel eingeben</a:t>
            </a:r>
          </a:p>
        </p:txBody>
      </p:sp>
      <p:sp>
        <p:nvSpPr>
          <p:cNvPr id="8" name="Inhaltsplatzhalter 7"/>
          <p:cNvSpPr>
            <a:spLocks noGrp="1"/>
          </p:cNvSpPr>
          <p:nvPr>
            <p:ph sz="quarter" idx="13" hasCustomPrompt="1"/>
          </p:nvPr>
        </p:nvSpPr>
        <p:spPr>
          <a:xfrm>
            <a:off x="3411384" y="349207"/>
            <a:ext cx="5370105" cy="2217600"/>
          </a:xfrm>
        </p:spPr>
        <p:txBody>
          <a:bodyPr anchor="t" anchorCtr="0"/>
          <a:lstStyle>
            <a:lvl1pPr marL="182563" indent="-182563">
              <a:buClr>
                <a:schemeClr val="tx2"/>
              </a:buClr>
              <a:buFont typeface="Arial" panose="020B0604020202020204" pitchFamily="34" charset="0"/>
              <a:buChar char="•"/>
              <a:defRPr>
                <a:solidFill>
                  <a:schemeClr val="accent2"/>
                </a:solidFill>
              </a:defRPr>
            </a:lvl1pPr>
            <a:lvl2pPr marL="358775" indent="-176213">
              <a:defRPr>
                <a:solidFill>
                  <a:schemeClr val="accent2"/>
                </a:solidFill>
              </a:defRPr>
            </a:lvl2pPr>
            <a:lvl3pPr marL="541338" indent="-182563">
              <a:defRPr>
                <a:solidFill>
                  <a:schemeClr val="accent2"/>
                </a:solidFill>
              </a:defRPr>
            </a:lvl3pPr>
            <a:lvl4pPr marL="717550" indent="-176213">
              <a:defRPr>
                <a:solidFill>
                  <a:schemeClr val="accent2"/>
                </a:solidFill>
              </a:defRPr>
            </a:lvl4pPr>
            <a:lvl5pPr marL="900113" indent="-182563">
              <a:defRPr>
                <a:solidFill>
                  <a:schemeClr val="accent2"/>
                </a:solidFill>
              </a:defRPr>
            </a:lvl5pPr>
          </a:lstStyle>
          <a:p>
            <a:pPr lvl="0"/>
            <a:r>
              <a:rPr lang="de-DE" dirty="0"/>
              <a:t>Bitte Text eingeben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Inhaltsplatzhalter 7"/>
          <p:cNvSpPr>
            <a:spLocks noGrp="1"/>
          </p:cNvSpPr>
          <p:nvPr>
            <p:ph sz="quarter" idx="14" hasCustomPrompt="1"/>
          </p:nvPr>
        </p:nvSpPr>
        <p:spPr>
          <a:xfrm>
            <a:off x="352426" y="2698812"/>
            <a:ext cx="8427600" cy="1850400"/>
          </a:xfrm>
        </p:spPr>
        <p:txBody>
          <a:bodyPr anchor="t" anchorCtr="0"/>
          <a:lstStyle>
            <a:lvl1pPr marL="182563" indent="-182563">
              <a:buClr>
                <a:schemeClr val="tx2"/>
              </a:buClr>
              <a:buFont typeface="Arial" panose="020B0604020202020204" pitchFamily="34" charset="0"/>
              <a:buChar char="•"/>
              <a:defRPr>
                <a:solidFill>
                  <a:schemeClr val="accent2"/>
                </a:solidFill>
              </a:defRPr>
            </a:lvl1pPr>
            <a:lvl2pPr marL="358775" indent="-176213">
              <a:defRPr>
                <a:solidFill>
                  <a:schemeClr val="accent2"/>
                </a:solidFill>
              </a:defRPr>
            </a:lvl2pPr>
            <a:lvl3pPr marL="541338" indent="-182563">
              <a:tabLst/>
              <a:defRPr>
                <a:solidFill>
                  <a:schemeClr val="accent2"/>
                </a:solidFill>
              </a:defRPr>
            </a:lvl3pPr>
            <a:lvl4pPr marL="717550" indent="-176213">
              <a:defRPr>
                <a:solidFill>
                  <a:schemeClr val="accent2"/>
                </a:solidFill>
              </a:defRPr>
            </a:lvl4pPr>
            <a:lvl5pPr marL="900113" indent="-182563">
              <a:defRPr>
                <a:solidFill>
                  <a:schemeClr val="accent2"/>
                </a:solidFill>
              </a:defRPr>
            </a:lvl5pPr>
          </a:lstStyle>
          <a:p>
            <a:pPr lvl="0"/>
            <a:r>
              <a:rPr lang="de-DE" dirty="0"/>
              <a:t>Bitte Text eingeben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Datumsplatzhalter 5"/>
          <p:cNvSpPr>
            <a:spLocks noGrp="1"/>
          </p:cNvSpPr>
          <p:nvPr>
            <p:ph type="dt" sz="half" idx="15"/>
          </p:nvPr>
        </p:nvSpPr>
        <p:spPr/>
        <p:txBody>
          <a:bodyPr/>
          <a:lstStyle/>
          <a:p>
            <a:r>
              <a:rPr lang="de-DE" dirty="0"/>
              <a:t>Stand 2021</a:t>
            </a:r>
          </a:p>
        </p:txBody>
      </p:sp>
      <p:sp>
        <p:nvSpPr>
          <p:cNvPr id="15" name="Foliennummernplatzhalter 14"/>
          <p:cNvSpPr>
            <a:spLocks noGrp="1"/>
          </p:cNvSpPr>
          <p:nvPr>
            <p:ph type="sldNum" sz="quarter" idx="17"/>
          </p:nvPr>
        </p:nvSpPr>
        <p:spPr/>
        <p:txBody>
          <a:bodyPr/>
          <a:lstStyle/>
          <a:p>
            <a:fld id="{9D7D3CBE-C5B6-4E39-B7F9-DE3180FA4E55}" type="slidenum">
              <a:rPr lang="de-DE" smtClean="0"/>
              <a:pPr/>
              <a:t>‹Nr.›</a:t>
            </a:fld>
            <a:endParaRPr lang="de-DE" dirty="0"/>
          </a:p>
        </p:txBody>
      </p:sp>
      <p:sp>
        <p:nvSpPr>
          <p:cNvPr id="19" name="Textplatzhalter 4"/>
          <p:cNvSpPr>
            <a:spLocks noGrp="1"/>
          </p:cNvSpPr>
          <p:nvPr>
            <p:ph type="body" sz="quarter" idx="10" hasCustomPrompt="1"/>
          </p:nvPr>
        </p:nvSpPr>
        <p:spPr>
          <a:xfrm>
            <a:off x="352381" y="1843088"/>
            <a:ext cx="2347200" cy="728662"/>
          </a:xfrm>
        </p:spPr>
        <p:txBody>
          <a:bodyPr/>
          <a:lstStyle>
            <a:lvl1pPr>
              <a:defRPr b="1" baseline="0">
                <a:solidFill>
                  <a:schemeClr val="bg1"/>
                </a:solidFill>
              </a:defRPr>
            </a:lvl1pPr>
            <a:lvl2pPr>
              <a:buClrTx/>
              <a:defRPr b="1">
                <a:solidFill>
                  <a:schemeClr val="bg1"/>
                </a:solidFill>
              </a:defRPr>
            </a:lvl2pPr>
            <a:lvl3pPr>
              <a:buClrTx/>
              <a:defRPr b="1">
                <a:solidFill>
                  <a:schemeClr val="bg1"/>
                </a:solidFill>
              </a:defRPr>
            </a:lvl3pPr>
            <a:lvl4pPr>
              <a:buClrTx/>
              <a:defRPr b="1">
                <a:solidFill>
                  <a:schemeClr val="bg1"/>
                </a:solidFill>
              </a:defRPr>
            </a:lvl4pPr>
            <a:lvl5pPr>
              <a:buClrTx/>
              <a:defRPr b="1">
                <a:solidFill>
                  <a:schemeClr val="bg1"/>
                </a:solidFill>
              </a:defRPr>
            </a:lvl5pPr>
          </a:lstStyle>
          <a:p>
            <a:pPr lvl="0"/>
            <a:r>
              <a:rPr lang="de-DE" dirty="0"/>
              <a:t>Optionaler Untertitel</a:t>
            </a:r>
          </a:p>
          <a:p>
            <a:pPr lvl="1"/>
            <a:r>
              <a:rPr lang="de-DE" dirty="0"/>
              <a:t>Zweite Ebene</a:t>
            </a:r>
          </a:p>
          <a:p>
            <a:pPr lvl="2"/>
            <a:r>
              <a:rPr lang="de-DE" dirty="0"/>
              <a:t>Dritte Ebene</a:t>
            </a:r>
          </a:p>
          <a:p>
            <a:pPr lvl="3"/>
            <a:r>
              <a:rPr lang="de-DE" dirty="0"/>
              <a:t>Vierte Ebene</a:t>
            </a:r>
          </a:p>
          <a:p>
            <a:pPr lvl="4"/>
            <a:r>
              <a:rPr lang="de-DE" dirty="0"/>
              <a:t>Fünfte Ebene</a:t>
            </a:r>
            <a:endParaRPr lang="fr-FR" dirty="0"/>
          </a:p>
        </p:txBody>
      </p:sp>
    </p:spTree>
    <p:extLst>
      <p:ext uri="{BB962C8B-B14F-4D97-AF65-F5344CB8AC3E}">
        <p14:creationId xmlns:p14="http://schemas.microsoft.com/office/powerpoint/2010/main" val="795710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chart">
    <p:spTree>
      <p:nvGrpSpPr>
        <p:cNvPr id="1" name=""/>
        <p:cNvGrpSpPr/>
        <p:nvPr/>
      </p:nvGrpSpPr>
      <p:grpSpPr>
        <a:xfrm>
          <a:off x="0" y="0"/>
          <a:ext cx="0" cy="0"/>
          <a:chOff x="0" y="0"/>
          <a:chExt cx="0" cy="0"/>
        </a:xfrm>
      </p:grpSpPr>
      <p:sp>
        <p:nvSpPr>
          <p:cNvPr id="13" name="Bildplatzhalter 30"/>
          <p:cNvSpPr>
            <a:spLocks noGrp="1"/>
          </p:cNvSpPr>
          <p:nvPr>
            <p:ph type="pic" sz="quarter" idx="15" hasCustomPrompt="1"/>
          </p:nvPr>
        </p:nvSpPr>
        <p:spPr>
          <a:xfrm>
            <a:off x="3061658" y="0"/>
            <a:ext cx="6082341" cy="5143500"/>
          </a:xfrm>
          <a:solidFill>
            <a:srgbClr val="D9D9D9"/>
          </a:solidFill>
        </p:spPr>
        <p:txBody>
          <a:bodyPr anchor="ctr" anchorCtr="1"/>
          <a:lstStyle>
            <a:lvl1pPr marL="0" marR="0" indent="0" algn="ctr" defTabSz="457200" rtl="0" eaLnBrk="1" fontAlgn="auto" latinLnBrk="0" hangingPunct="1">
              <a:lnSpc>
                <a:spcPct val="100000"/>
              </a:lnSpc>
              <a:spcBef>
                <a:spcPts val="600"/>
              </a:spcBef>
              <a:spcAft>
                <a:spcPts val="0"/>
              </a:spcAft>
              <a:buClr>
                <a:schemeClr val="tx2"/>
              </a:buClr>
              <a:buSzTx/>
              <a:buFont typeface="Wingdings" charset="2"/>
              <a:buNone/>
              <a:tabLst/>
              <a:defRPr sz="900">
                <a:solidFill>
                  <a:schemeClr val="bg1"/>
                </a:solidFill>
              </a:defRPr>
            </a:lvl1pPr>
          </a:lstStyle>
          <a:p>
            <a:pPr lvl="0"/>
            <a:r>
              <a:rPr lang="de-DE" dirty="0"/>
              <a:t>Bild oder Grafik hier platzieren</a:t>
            </a:r>
          </a:p>
        </p:txBody>
      </p:sp>
      <p:sp>
        <p:nvSpPr>
          <p:cNvPr id="9" name="Rechteck 8"/>
          <p:cNvSpPr/>
          <p:nvPr userDrawn="1"/>
        </p:nvSpPr>
        <p:spPr>
          <a:xfrm>
            <a:off x="0" y="0"/>
            <a:ext cx="305911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352381" y="350323"/>
            <a:ext cx="2347957" cy="795600"/>
          </a:xfrm>
        </p:spPr>
        <p:txBody>
          <a:bodyPr anchor="t" anchorCtr="0">
            <a:noAutofit/>
          </a:bodyPr>
          <a:lstStyle>
            <a:lvl1pPr>
              <a:defRPr sz="2800">
                <a:solidFill>
                  <a:schemeClr val="bg1"/>
                </a:solidFill>
              </a:defRPr>
            </a:lvl1pPr>
          </a:lstStyle>
          <a:p>
            <a:r>
              <a:rPr lang="de-DE" dirty="0"/>
              <a:t>Bitte Titel eingeben</a:t>
            </a:r>
          </a:p>
        </p:txBody>
      </p:sp>
      <p:sp>
        <p:nvSpPr>
          <p:cNvPr id="15" name="Textplatzhalter 4"/>
          <p:cNvSpPr>
            <a:spLocks noGrp="1"/>
          </p:cNvSpPr>
          <p:nvPr>
            <p:ph type="body" sz="quarter" idx="10" hasCustomPrompt="1"/>
          </p:nvPr>
        </p:nvSpPr>
        <p:spPr>
          <a:xfrm>
            <a:off x="352381" y="1843088"/>
            <a:ext cx="2347200" cy="2707200"/>
          </a:xfrm>
        </p:spPr>
        <p:txBody>
          <a:bodyPr/>
          <a:lstStyle>
            <a:lvl1pPr>
              <a:defRPr b="1" baseline="0">
                <a:solidFill>
                  <a:schemeClr val="bg1"/>
                </a:solidFill>
              </a:defRPr>
            </a:lvl1pPr>
            <a:lvl2pPr>
              <a:buClrTx/>
              <a:defRPr b="1">
                <a:solidFill>
                  <a:schemeClr val="bg1"/>
                </a:solidFill>
              </a:defRPr>
            </a:lvl2pPr>
            <a:lvl3pPr>
              <a:buClrTx/>
              <a:defRPr b="1">
                <a:solidFill>
                  <a:schemeClr val="bg1"/>
                </a:solidFill>
              </a:defRPr>
            </a:lvl3pPr>
            <a:lvl4pPr>
              <a:buClrTx/>
              <a:defRPr b="1">
                <a:solidFill>
                  <a:schemeClr val="bg1"/>
                </a:solidFill>
              </a:defRPr>
            </a:lvl4pPr>
            <a:lvl5pPr>
              <a:buClrTx/>
              <a:defRPr b="1">
                <a:solidFill>
                  <a:schemeClr val="bg1"/>
                </a:solidFill>
              </a:defRPr>
            </a:lvl5pPr>
          </a:lstStyle>
          <a:p>
            <a:pPr lvl="0"/>
            <a:r>
              <a:rPr lang="de-DE" dirty="0"/>
              <a:t>Optionaler Untertitel</a:t>
            </a:r>
          </a:p>
          <a:p>
            <a:pPr lvl="1"/>
            <a:r>
              <a:rPr lang="de-DE" dirty="0"/>
              <a:t>Zweite Ebene</a:t>
            </a:r>
          </a:p>
          <a:p>
            <a:pPr lvl="2"/>
            <a:r>
              <a:rPr lang="de-DE" dirty="0"/>
              <a:t>Dritte Ebene</a:t>
            </a:r>
          </a:p>
          <a:p>
            <a:pPr lvl="3"/>
            <a:r>
              <a:rPr lang="de-DE" dirty="0"/>
              <a:t>Vierte Ebene</a:t>
            </a:r>
          </a:p>
          <a:p>
            <a:pPr lvl="4"/>
            <a:r>
              <a:rPr lang="de-DE" dirty="0"/>
              <a:t>Fünfte Ebene</a:t>
            </a:r>
            <a:endParaRPr lang="fr-FR" dirty="0"/>
          </a:p>
        </p:txBody>
      </p:sp>
    </p:spTree>
    <p:extLst>
      <p:ext uri="{BB962C8B-B14F-4D97-AF65-F5344CB8AC3E}">
        <p14:creationId xmlns:p14="http://schemas.microsoft.com/office/powerpoint/2010/main" val="376725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anzseitiges Bild">
    <p:spTree>
      <p:nvGrpSpPr>
        <p:cNvPr id="1" name=""/>
        <p:cNvGrpSpPr/>
        <p:nvPr/>
      </p:nvGrpSpPr>
      <p:grpSpPr>
        <a:xfrm>
          <a:off x="0" y="0"/>
          <a:ext cx="0" cy="0"/>
          <a:chOff x="0" y="0"/>
          <a:chExt cx="0" cy="0"/>
        </a:xfrm>
      </p:grpSpPr>
      <p:sp>
        <p:nvSpPr>
          <p:cNvPr id="13" name="Bildplatzhalter 30"/>
          <p:cNvSpPr>
            <a:spLocks noGrp="1"/>
          </p:cNvSpPr>
          <p:nvPr>
            <p:ph type="pic" sz="quarter" idx="15" hasCustomPrompt="1"/>
          </p:nvPr>
        </p:nvSpPr>
        <p:spPr>
          <a:xfrm>
            <a:off x="0" y="0"/>
            <a:ext cx="9143999" cy="5143500"/>
          </a:xfrm>
          <a:solidFill>
            <a:srgbClr val="D9D9D9"/>
          </a:solidFill>
        </p:spPr>
        <p:txBody>
          <a:bodyPr anchor="ctr" anchorCtr="1"/>
          <a:lstStyle>
            <a:lvl1pPr marL="0" marR="0" indent="0" algn="ctr" defTabSz="457200" rtl="0" eaLnBrk="1" fontAlgn="auto" latinLnBrk="0" hangingPunct="1">
              <a:lnSpc>
                <a:spcPct val="100000"/>
              </a:lnSpc>
              <a:spcBef>
                <a:spcPts val="600"/>
              </a:spcBef>
              <a:spcAft>
                <a:spcPts val="0"/>
              </a:spcAft>
              <a:buClr>
                <a:schemeClr val="tx2"/>
              </a:buClr>
              <a:buSzTx/>
              <a:buFont typeface="Wingdings" charset="2"/>
              <a:buNone/>
              <a:tabLst/>
              <a:defRPr sz="900">
                <a:solidFill>
                  <a:schemeClr val="bg1"/>
                </a:solidFill>
              </a:defRPr>
            </a:lvl1pPr>
          </a:lstStyle>
          <a:p>
            <a:pPr lvl="0"/>
            <a:r>
              <a:rPr lang="de-DE" dirty="0"/>
              <a:t>Bild oder Grafik hier platzieren</a:t>
            </a:r>
          </a:p>
        </p:txBody>
      </p:sp>
    </p:spTree>
    <p:extLst>
      <p:ext uri="{BB962C8B-B14F-4D97-AF65-F5344CB8AC3E}">
        <p14:creationId xmlns:p14="http://schemas.microsoft.com/office/powerpoint/2010/main" val="2912484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und Bildchart 1">
    <p:spTree>
      <p:nvGrpSpPr>
        <p:cNvPr id="1" name=""/>
        <p:cNvGrpSpPr/>
        <p:nvPr/>
      </p:nvGrpSpPr>
      <p:grpSpPr>
        <a:xfrm>
          <a:off x="0" y="0"/>
          <a:ext cx="0" cy="0"/>
          <a:chOff x="0" y="0"/>
          <a:chExt cx="0" cy="0"/>
        </a:xfrm>
      </p:grpSpPr>
      <p:sp>
        <p:nvSpPr>
          <p:cNvPr id="15" name="Bildplatzhalter 6"/>
          <p:cNvSpPr>
            <a:spLocks noGrp="1"/>
          </p:cNvSpPr>
          <p:nvPr>
            <p:ph type="pic" sz="quarter" idx="15" hasCustomPrompt="1"/>
          </p:nvPr>
        </p:nvSpPr>
        <p:spPr>
          <a:xfrm>
            <a:off x="0" y="2570162"/>
            <a:ext cx="9144000" cy="2573337"/>
          </a:xfrm>
          <a:solidFill>
            <a:srgbClr val="D9D9D9"/>
          </a:solidFill>
        </p:spPr>
        <p:txBody>
          <a:bodyPr anchor="ctr" anchorCtr="1"/>
          <a:lstStyle>
            <a:lvl1pPr algn="ctr">
              <a:defRPr sz="900">
                <a:solidFill>
                  <a:srgbClr val="D9D9D9"/>
                </a:solidFill>
              </a:defRPr>
            </a:lvl1pPr>
          </a:lstStyle>
          <a:p>
            <a:pPr lvl="0"/>
            <a:r>
              <a:rPr lang="de-DE" dirty="0"/>
              <a:t>Bild oder Grafik hier platzieren</a:t>
            </a:r>
          </a:p>
        </p:txBody>
      </p:sp>
      <p:sp>
        <p:nvSpPr>
          <p:cNvPr id="9" name="Rechteck 8"/>
          <p:cNvSpPr/>
          <p:nvPr userDrawn="1"/>
        </p:nvSpPr>
        <p:spPr>
          <a:xfrm>
            <a:off x="0" y="0"/>
            <a:ext cx="3059113"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352381" y="350323"/>
            <a:ext cx="2347957" cy="795600"/>
          </a:xfrm>
        </p:spPr>
        <p:txBody>
          <a:bodyPr anchor="t" anchorCtr="0">
            <a:noAutofit/>
          </a:bodyPr>
          <a:lstStyle>
            <a:lvl1pPr>
              <a:defRPr sz="2800">
                <a:solidFill>
                  <a:schemeClr val="bg1"/>
                </a:solidFill>
              </a:defRPr>
            </a:lvl1pPr>
          </a:lstStyle>
          <a:p>
            <a:r>
              <a:rPr lang="de-DE" dirty="0"/>
              <a:t>Bitte Titel eingeben</a:t>
            </a:r>
          </a:p>
        </p:txBody>
      </p:sp>
      <p:sp>
        <p:nvSpPr>
          <p:cNvPr id="8" name="Inhaltsplatzhalter 7"/>
          <p:cNvSpPr>
            <a:spLocks noGrp="1"/>
          </p:cNvSpPr>
          <p:nvPr>
            <p:ph sz="quarter" idx="13" hasCustomPrompt="1"/>
          </p:nvPr>
        </p:nvSpPr>
        <p:spPr>
          <a:xfrm>
            <a:off x="3411384" y="349207"/>
            <a:ext cx="5370105" cy="2217600"/>
          </a:xfrm>
        </p:spPr>
        <p:txBody>
          <a:bodyPr anchor="t" anchorCtr="0"/>
          <a:lstStyle>
            <a:lvl1pPr marL="182563" indent="-182563">
              <a:buClr>
                <a:schemeClr val="tx2"/>
              </a:buClr>
              <a:buFont typeface="Arial" panose="020B0604020202020204" pitchFamily="34" charset="0"/>
              <a:buChar char="•"/>
              <a:defRPr baseline="0">
                <a:solidFill>
                  <a:schemeClr val="accent2"/>
                </a:solidFill>
              </a:defRPr>
            </a:lvl1pPr>
            <a:lvl2pPr marL="358775" indent="-176213">
              <a:defRPr>
                <a:solidFill>
                  <a:schemeClr val="accent2"/>
                </a:solidFill>
              </a:defRPr>
            </a:lvl2pPr>
            <a:lvl3pPr marL="541338" indent="-182563">
              <a:defRPr>
                <a:solidFill>
                  <a:schemeClr val="accent2"/>
                </a:solidFill>
              </a:defRPr>
            </a:lvl3pPr>
            <a:lvl4pPr marL="717550" indent="-176213">
              <a:defRPr>
                <a:solidFill>
                  <a:schemeClr val="accent2"/>
                </a:solidFill>
              </a:defRPr>
            </a:lvl4pPr>
            <a:lvl5pPr marL="900113" indent="-182563">
              <a:defRPr>
                <a:solidFill>
                  <a:schemeClr val="accent2"/>
                </a:solidFill>
              </a:defRPr>
            </a:lvl5pPr>
          </a:lstStyle>
          <a:p>
            <a:pPr lvl="0"/>
            <a:r>
              <a:rPr lang="de-DE" dirty="0"/>
              <a:t>Bitte Text eingeben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platzhalter 4"/>
          <p:cNvSpPr>
            <a:spLocks noGrp="1"/>
          </p:cNvSpPr>
          <p:nvPr>
            <p:ph type="body" sz="quarter" idx="10" hasCustomPrompt="1"/>
          </p:nvPr>
        </p:nvSpPr>
        <p:spPr>
          <a:xfrm>
            <a:off x="352381" y="1843088"/>
            <a:ext cx="2347200" cy="728662"/>
          </a:xfrm>
        </p:spPr>
        <p:txBody>
          <a:bodyPr/>
          <a:lstStyle>
            <a:lvl1pPr>
              <a:defRPr b="1" baseline="0">
                <a:solidFill>
                  <a:schemeClr val="bg1"/>
                </a:solidFill>
              </a:defRPr>
            </a:lvl1pPr>
            <a:lvl2pPr>
              <a:buClrTx/>
              <a:defRPr b="1">
                <a:solidFill>
                  <a:schemeClr val="bg1"/>
                </a:solidFill>
              </a:defRPr>
            </a:lvl2pPr>
            <a:lvl3pPr>
              <a:buClrTx/>
              <a:defRPr b="1">
                <a:solidFill>
                  <a:schemeClr val="bg1"/>
                </a:solidFill>
              </a:defRPr>
            </a:lvl3pPr>
            <a:lvl4pPr>
              <a:buClrTx/>
              <a:defRPr b="1">
                <a:solidFill>
                  <a:schemeClr val="bg1"/>
                </a:solidFill>
              </a:defRPr>
            </a:lvl4pPr>
            <a:lvl5pPr>
              <a:buClrTx/>
              <a:defRPr b="1">
                <a:solidFill>
                  <a:schemeClr val="bg1"/>
                </a:solidFill>
              </a:defRPr>
            </a:lvl5pPr>
          </a:lstStyle>
          <a:p>
            <a:pPr lvl="0"/>
            <a:r>
              <a:rPr lang="de-DE" dirty="0"/>
              <a:t>Optionaler Untertitel</a:t>
            </a:r>
          </a:p>
          <a:p>
            <a:pPr lvl="1"/>
            <a:r>
              <a:rPr lang="de-DE" dirty="0"/>
              <a:t>Zweite Ebene</a:t>
            </a:r>
          </a:p>
          <a:p>
            <a:pPr lvl="2"/>
            <a:r>
              <a:rPr lang="de-DE" dirty="0"/>
              <a:t>Dritte Ebene</a:t>
            </a:r>
          </a:p>
          <a:p>
            <a:pPr lvl="3"/>
            <a:r>
              <a:rPr lang="de-DE" dirty="0"/>
              <a:t>Vierte Ebene</a:t>
            </a:r>
          </a:p>
          <a:p>
            <a:pPr lvl="4"/>
            <a:r>
              <a:rPr lang="de-DE" dirty="0"/>
              <a:t>Fünfte Ebene</a:t>
            </a:r>
            <a:endParaRPr lang="fr-FR" dirty="0"/>
          </a:p>
        </p:txBody>
      </p:sp>
    </p:spTree>
    <p:extLst>
      <p:ext uri="{BB962C8B-B14F-4D97-AF65-F5344CB8AC3E}">
        <p14:creationId xmlns:p14="http://schemas.microsoft.com/office/powerpoint/2010/main" val="3129406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und Bildchart 2">
    <p:spTree>
      <p:nvGrpSpPr>
        <p:cNvPr id="1" name=""/>
        <p:cNvGrpSpPr/>
        <p:nvPr/>
      </p:nvGrpSpPr>
      <p:grpSpPr>
        <a:xfrm>
          <a:off x="0" y="0"/>
          <a:ext cx="0" cy="0"/>
          <a:chOff x="0" y="0"/>
          <a:chExt cx="0" cy="0"/>
        </a:xfrm>
      </p:grpSpPr>
      <p:sp>
        <p:nvSpPr>
          <p:cNvPr id="9" name="Rechteck 8"/>
          <p:cNvSpPr/>
          <p:nvPr userDrawn="1"/>
        </p:nvSpPr>
        <p:spPr>
          <a:xfrm>
            <a:off x="0" y="0"/>
            <a:ext cx="3059113"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352381" y="350323"/>
            <a:ext cx="2347957" cy="795600"/>
          </a:xfrm>
        </p:spPr>
        <p:txBody>
          <a:bodyPr anchor="t" anchorCtr="0">
            <a:noAutofit/>
          </a:bodyPr>
          <a:lstStyle>
            <a:lvl1pPr>
              <a:defRPr sz="2800">
                <a:solidFill>
                  <a:schemeClr val="bg1"/>
                </a:solidFill>
              </a:defRPr>
            </a:lvl1pPr>
          </a:lstStyle>
          <a:p>
            <a:r>
              <a:rPr lang="de-DE" dirty="0"/>
              <a:t>Bitte Titel eingeben</a:t>
            </a:r>
          </a:p>
        </p:txBody>
      </p:sp>
      <p:sp>
        <p:nvSpPr>
          <p:cNvPr id="13" name="Inhaltsplatzhalter 7"/>
          <p:cNvSpPr>
            <a:spLocks noGrp="1"/>
          </p:cNvSpPr>
          <p:nvPr>
            <p:ph sz="quarter" idx="14" hasCustomPrompt="1"/>
          </p:nvPr>
        </p:nvSpPr>
        <p:spPr>
          <a:xfrm>
            <a:off x="3411384" y="2877852"/>
            <a:ext cx="5372254" cy="1670400"/>
          </a:xfrm>
        </p:spPr>
        <p:txBody>
          <a:bodyPr anchor="t" anchorCtr="0"/>
          <a:lstStyle>
            <a:lvl1pPr marL="182563" indent="-182563">
              <a:buClr>
                <a:schemeClr val="tx2"/>
              </a:buClr>
              <a:buFont typeface="Arial" panose="020B0604020202020204" pitchFamily="34" charset="0"/>
              <a:buChar char="•"/>
              <a:defRPr>
                <a:solidFill>
                  <a:schemeClr val="accent2"/>
                </a:solidFill>
              </a:defRPr>
            </a:lvl1pPr>
            <a:lvl2pPr marL="358775" indent="-176213">
              <a:defRPr>
                <a:solidFill>
                  <a:schemeClr val="accent2"/>
                </a:solidFill>
              </a:defRPr>
            </a:lvl2pPr>
            <a:lvl3pPr marL="541338" indent="-182563">
              <a:defRPr>
                <a:solidFill>
                  <a:schemeClr val="accent2"/>
                </a:solidFill>
              </a:defRPr>
            </a:lvl3pPr>
            <a:lvl4pPr marL="717550" indent="-176213">
              <a:defRPr>
                <a:solidFill>
                  <a:schemeClr val="accent2"/>
                </a:solidFill>
              </a:defRPr>
            </a:lvl4pPr>
            <a:lvl5pPr marL="900113" indent="-182563">
              <a:defRPr>
                <a:solidFill>
                  <a:schemeClr val="accent2"/>
                </a:solidFill>
              </a:defRPr>
            </a:lvl5pPr>
          </a:lstStyle>
          <a:p>
            <a:pPr lvl="0"/>
            <a:r>
              <a:rPr lang="de-DE" dirty="0"/>
              <a:t>Bitte Text eingeben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Bildplatzhalter 6"/>
          <p:cNvSpPr>
            <a:spLocks noGrp="1"/>
          </p:cNvSpPr>
          <p:nvPr>
            <p:ph type="pic" sz="quarter" idx="15" hasCustomPrompt="1"/>
          </p:nvPr>
        </p:nvSpPr>
        <p:spPr>
          <a:xfrm>
            <a:off x="3061657" y="-1"/>
            <a:ext cx="6075363" cy="2566800"/>
          </a:xfrm>
          <a:solidFill>
            <a:srgbClr val="D9D9D9"/>
          </a:solidFill>
        </p:spPr>
        <p:txBody>
          <a:bodyPr anchor="ctr" anchorCtr="1"/>
          <a:lstStyle>
            <a:lvl1pPr algn="ctr">
              <a:defRPr sz="900" baseline="0">
                <a:solidFill>
                  <a:schemeClr val="bg1"/>
                </a:solidFill>
              </a:defRPr>
            </a:lvl1pPr>
          </a:lstStyle>
          <a:p>
            <a:pPr lvl="0"/>
            <a:r>
              <a:rPr lang="de-DE" dirty="0"/>
              <a:t>Bild oder Grafik hier platzieren</a:t>
            </a:r>
          </a:p>
        </p:txBody>
      </p:sp>
      <p:sp>
        <p:nvSpPr>
          <p:cNvPr id="6" name="Datumsplatzhalter 5"/>
          <p:cNvSpPr>
            <a:spLocks noGrp="1"/>
          </p:cNvSpPr>
          <p:nvPr>
            <p:ph type="dt" sz="half" idx="16"/>
          </p:nvPr>
        </p:nvSpPr>
        <p:spPr/>
        <p:txBody>
          <a:bodyPr/>
          <a:lstStyle>
            <a:lvl1pPr>
              <a:defRPr/>
            </a:lvl1pPr>
          </a:lstStyle>
          <a:p>
            <a:r>
              <a:rPr lang="de-DE" dirty="0"/>
              <a:t>Stand 2021</a:t>
            </a:r>
          </a:p>
        </p:txBody>
      </p:sp>
      <p:sp>
        <p:nvSpPr>
          <p:cNvPr id="16" name="Foliennummernplatzhalter 15"/>
          <p:cNvSpPr>
            <a:spLocks noGrp="1"/>
          </p:cNvSpPr>
          <p:nvPr>
            <p:ph type="sldNum" sz="quarter" idx="18"/>
          </p:nvPr>
        </p:nvSpPr>
        <p:spPr/>
        <p:txBody>
          <a:bodyPr/>
          <a:lstStyle/>
          <a:p>
            <a:fld id="{9D7D3CBE-C5B6-4E39-B7F9-DE3180FA4E55}" type="slidenum">
              <a:rPr lang="de-DE" smtClean="0"/>
              <a:pPr/>
              <a:t>‹Nr.›</a:t>
            </a:fld>
            <a:endParaRPr lang="de-DE" dirty="0"/>
          </a:p>
        </p:txBody>
      </p:sp>
      <p:sp>
        <p:nvSpPr>
          <p:cNvPr id="20" name="Textplatzhalter 4"/>
          <p:cNvSpPr>
            <a:spLocks noGrp="1"/>
          </p:cNvSpPr>
          <p:nvPr>
            <p:ph type="body" sz="quarter" idx="10" hasCustomPrompt="1"/>
          </p:nvPr>
        </p:nvSpPr>
        <p:spPr>
          <a:xfrm>
            <a:off x="352381" y="1843088"/>
            <a:ext cx="2347200" cy="728662"/>
          </a:xfrm>
        </p:spPr>
        <p:txBody>
          <a:bodyPr/>
          <a:lstStyle>
            <a:lvl1pPr>
              <a:defRPr b="1" baseline="0">
                <a:solidFill>
                  <a:schemeClr val="bg1"/>
                </a:solidFill>
              </a:defRPr>
            </a:lvl1pPr>
            <a:lvl2pPr>
              <a:buClrTx/>
              <a:defRPr b="1">
                <a:solidFill>
                  <a:schemeClr val="bg1"/>
                </a:solidFill>
              </a:defRPr>
            </a:lvl2pPr>
            <a:lvl3pPr>
              <a:buClrTx/>
              <a:defRPr b="1">
                <a:solidFill>
                  <a:schemeClr val="bg1"/>
                </a:solidFill>
              </a:defRPr>
            </a:lvl3pPr>
            <a:lvl4pPr>
              <a:buClrTx/>
              <a:defRPr b="1">
                <a:solidFill>
                  <a:schemeClr val="bg1"/>
                </a:solidFill>
              </a:defRPr>
            </a:lvl4pPr>
            <a:lvl5pPr>
              <a:buClrTx/>
              <a:defRPr b="1">
                <a:solidFill>
                  <a:schemeClr val="bg1"/>
                </a:solidFill>
              </a:defRPr>
            </a:lvl5pPr>
          </a:lstStyle>
          <a:p>
            <a:pPr lvl="0"/>
            <a:r>
              <a:rPr lang="de-DE" dirty="0"/>
              <a:t>Optionaler Untertitel</a:t>
            </a:r>
          </a:p>
          <a:p>
            <a:pPr lvl="1"/>
            <a:r>
              <a:rPr lang="de-DE" dirty="0"/>
              <a:t>Zweite Ebene</a:t>
            </a:r>
          </a:p>
          <a:p>
            <a:pPr lvl="2"/>
            <a:r>
              <a:rPr lang="de-DE" dirty="0"/>
              <a:t>Dritte Ebene</a:t>
            </a:r>
          </a:p>
          <a:p>
            <a:pPr lvl="3"/>
            <a:r>
              <a:rPr lang="de-DE" dirty="0"/>
              <a:t>Vierte Ebene</a:t>
            </a:r>
          </a:p>
          <a:p>
            <a:pPr lvl="4"/>
            <a:r>
              <a:rPr lang="de-DE" dirty="0"/>
              <a:t>Fünfte Ebene</a:t>
            </a:r>
            <a:endParaRPr lang="fr-FR" dirty="0"/>
          </a:p>
        </p:txBody>
      </p:sp>
    </p:spTree>
    <p:extLst>
      <p:ext uri="{BB962C8B-B14F-4D97-AF65-F5344CB8AC3E}">
        <p14:creationId xmlns:p14="http://schemas.microsoft.com/office/powerpoint/2010/main" val="2399626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4" name="Textplatzhalter 3"/>
          <p:cNvSpPr>
            <a:spLocks noGrp="1"/>
          </p:cNvSpPr>
          <p:nvPr>
            <p:ph type="body" sz="quarter" idx="18" hasCustomPrompt="1"/>
          </p:nvPr>
        </p:nvSpPr>
        <p:spPr>
          <a:xfrm>
            <a:off x="4932640" y="348828"/>
            <a:ext cx="3839885" cy="381600"/>
          </a:xfrm>
        </p:spPr>
        <p:txBody>
          <a:bodyPr vert="horz" lIns="0" tIns="0" rIns="0" bIns="0" rtlCol="0" anchor="t" anchorCtr="0">
            <a:noAutofit/>
          </a:bodyPr>
          <a:lstStyle>
            <a:lvl1pPr>
              <a:defRPr lang="de-DE" sz="2400" kern="300" dirty="0" smtClean="0">
                <a:solidFill>
                  <a:schemeClr val="tx2"/>
                </a:solidFill>
                <a:latin typeface="+mj-lt"/>
                <a:ea typeface="+mj-ea"/>
                <a:cs typeface="+mj-cs"/>
              </a:defRPr>
            </a:lvl1pPr>
            <a:lvl2pPr>
              <a:defRPr lang="de-DE" sz="1800" kern="1200" dirty="0" smtClean="0">
                <a:solidFill>
                  <a:schemeClr val="tx1"/>
                </a:solidFill>
              </a:defRPr>
            </a:lvl2pPr>
            <a:lvl3pPr>
              <a:defRPr lang="de-DE" sz="1800" kern="1200" dirty="0" smtClean="0">
                <a:solidFill>
                  <a:schemeClr val="tx1"/>
                </a:solidFill>
              </a:defRPr>
            </a:lvl3pPr>
            <a:lvl4pPr>
              <a:defRPr lang="de-DE" sz="1800" kern="1200" dirty="0" smtClean="0">
                <a:solidFill>
                  <a:schemeClr val="tx1"/>
                </a:solidFill>
              </a:defRPr>
            </a:lvl4pPr>
            <a:lvl5pPr>
              <a:defRPr lang="de-DE" sz="1800" kern="1200" dirty="0">
                <a:solidFill>
                  <a:schemeClr val="tx1"/>
                </a:solidFill>
              </a:defRPr>
            </a:lvl5pPr>
          </a:lstStyle>
          <a:p>
            <a:pPr lvl="0">
              <a:lnSpc>
                <a:spcPct val="95000"/>
              </a:lnSpc>
              <a:spcBef>
                <a:spcPct val="0"/>
              </a:spcBef>
            </a:pPr>
            <a:r>
              <a:rPr lang="de-DE" dirty="0"/>
              <a:t>Bitte Titel eingeben</a:t>
            </a:r>
          </a:p>
        </p:txBody>
      </p:sp>
      <p:sp>
        <p:nvSpPr>
          <p:cNvPr id="9" name="Rechteck 8"/>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352381" y="350323"/>
            <a:ext cx="3859257" cy="383102"/>
          </a:xfrm>
        </p:spPr>
        <p:txBody>
          <a:bodyPr anchor="t" anchorCtr="0">
            <a:noAutofit/>
          </a:bodyPr>
          <a:lstStyle>
            <a:lvl1pPr>
              <a:defRPr sz="2400">
                <a:solidFill>
                  <a:schemeClr val="bg1"/>
                </a:solidFill>
              </a:defRPr>
            </a:lvl1pPr>
          </a:lstStyle>
          <a:p>
            <a:r>
              <a:rPr lang="de-DE" dirty="0"/>
              <a:t>Bitte Titel eingeben</a:t>
            </a:r>
          </a:p>
        </p:txBody>
      </p:sp>
      <p:sp>
        <p:nvSpPr>
          <p:cNvPr id="8" name="Inhaltsplatzhalter 7"/>
          <p:cNvSpPr>
            <a:spLocks noGrp="1"/>
          </p:cNvSpPr>
          <p:nvPr>
            <p:ph sz="quarter" idx="13" hasCustomPrompt="1"/>
          </p:nvPr>
        </p:nvSpPr>
        <p:spPr>
          <a:xfrm>
            <a:off x="4932363" y="1076325"/>
            <a:ext cx="3851275" cy="3470400"/>
          </a:xfrm>
        </p:spPr>
        <p:txBody>
          <a:bodyPr anchor="t" anchorCtr="0"/>
          <a:lstStyle>
            <a:lvl1pPr marL="182563" indent="-182563">
              <a:buFont typeface="Arial" panose="020B0604020202020204" pitchFamily="34" charset="0"/>
              <a:buChar char="•"/>
              <a:defRPr baseline="0">
                <a:solidFill>
                  <a:schemeClr val="tx2"/>
                </a:solidFill>
              </a:defRPr>
            </a:lvl1pPr>
            <a:lvl2pPr marL="358775" indent="-176213">
              <a:defRPr>
                <a:solidFill>
                  <a:schemeClr val="tx2"/>
                </a:solidFill>
              </a:defRPr>
            </a:lvl2pPr>
            <a:lvl3pPr marL="541338" indent="-182563">
              <a:defRPr>
                <a:solidFill>
                  <a:schemeClr val="tx2"/>
                </a:solidFill>
              </a:defRPr>
            </a:lvl3pPr>
            <a:lvl4pPr marL="717550" indent="-176213">
              <a:tabLst/>
              <a:defRPr>
                <a:solidFill>
                  <a:schemeClr val="tx2"/>
                </a:solidFill>
              </a:defRPr>
            </a:lvl4pPr>
            <a:lvl5pPr marL="900113" indent="-182563">
              <a:defRPr>
                <a:solidFill>
                  <a:schemeClr val="tx2"/>
                </a:solidFill>
              </a:defRPr>
            </a:lvl5pPr>
          </a:lstStyle>
          <a:p>
            <a:pPr lvl="0"/>
            <a:r>
              <a:rPr lang="de-DE" dirty="0"/>
              <a:t>Bitte Text eingeben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Inhaltsplatzhalter 7"/>
          <p:cNvSpPr>
            <a:spLocks noGrp="1"/>
          </p:cNvSpPr>
          <p:nvPr>
            <p:ph sz="quarter" idx="14" hasCustomPrompt="1"/>
          </p:nvPr>
        </p:nvSpPr>
        <p:spPr>
          <a:xfrm>
            <a:off x="352381" y="1076325"/>
            <a:ext cx="3857625" cy="3470400"/>
          </a:xfrm>
        </p:spPr>
        <p:txBody>
          <a:bodyPr anchor="t" anchorCtr="0"/>
          <a:lstStyle>
            <a:lvl1pPr marL="182563" indent="-182563">
              <a:buClrTx/>
              <a:buFont typeface="Arial" panose="020B0604020202020204" pitchFamily="34" charset="0"/>
              <a:buChar char="•"/>
              <a:defRPr baseline="0">
                <a:solidFill>
                  <a:schemeClr val="bg1"/>
                </a:solidFill>
              </a:defRPr>
            </a:lvl1pPr>
            <a:lvl2pPr marL="358775" indent="-176213">
              <a:buClrTx/>
              <a:defRPr>
                <a:solidFill>
                  <a:schemeClr val="bg1"/>
                </a:solidFill>
              </a:defRPr>
            </a:lvl2pPr>
            <a:lvl3pPr marL="541338" indent="-182563">
              <a:buClrTx/>
              <a:defRPr>
                <a:solidFill>
                  <a:schemeClr val="bg1"/>
                </a:solidFill>
              </a:defRPr>
            </a:lvl3pPr>
            <a:lvl4pPr marL="717550" indent="-176213">
              <a:buClrTx/>
              <a:defRPr>
                <a:solidFill>
                  <a:schemeClr val="bg1"/>
                </a:solidFill>
              </a:defRPr>
            </a:lvl4pPr>
            <a:lvl5pPr marL="900113" indent="-182563">
              <a:buClrTx/>
              <a:defRPr>
                <a:solidFill>
                  <a:schemeClr val="bg1"/>
                </a:solidFill>
              </a:defRPr>
            </a:lvl5pPr>
          </a:lstStyle>
          <a:p>
            <a:pPr lvl="0"/>
            <a:r>
              <a:rPr lang="de-DE" dirty="0"/>
              <a:t>Bitte Text eingeben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Datumsplatzhalter 5"/>
          <p:cNvSpPr>
            <a:spLocks noGrp="1"/>
          </p:cNvSpPr>
          <p:nvPr>
            <p:ph type="dt" sz="half" idx="15"/>
          </p:nvPr>
        </p:nvSpPr>
        <p:spPr/>
        <p:txBody>
          <a:bodyPr/>
          <a:lstStyle>
            <a:lvl1pPr>
              <a:defRPr>
                <a:solidFill>
                  <a:schemeClr val="bg1"/>
                </a:solidFill>
              </a:defRPr>
            </a:lvl1pPr>
          </a:lstStyle>
          <a:p>
            <a:r>
              <a:rPr lang="de-DE" dirty="0"/>
              <a:t>Stand 2021</a:t>
            </a:r>
          </a:p>
        </p:txBody>
      </p:sp>
      <p:sp>
        <p:nvSpPr>
          <p:cNvPr id="16" name="Foliennummernplatzhalter 15"/>
          <p:cNvSpPr>
            <a:spLocks noGrp="1"/>
          </p:cNvSpPr>
          <p:nvPr>
            <p:ph type="sldNum" sz="quarter" idx="17"/>
          </p:nvPr>
        </p:nvSpPr>
        <p:spPr/>
        <p:txBody>
          <a:bodyPr/>
          <a:lstStyle/>
          <a:p>
            <a:fld id="{9D7D3CBE-C5B6-4E39-B7F9-DE3180FA4E55}" type="slidenum">
              <a:rPr lang="de-DE" smtClean="0"/>
              <a:pPr/>
              <a:t>‹Nr.›</a:t>
            </a:fld>
            <a:endParaRPr lang="de-DE" dirty="0"/>
          </a:p>
        </p:txBody>
      </p:sp>
    </p:spTree>
    <p:extLst>
      <p:ext uri="{BB962C8B-B14F-4D97-AF65-F5344CB8AC3E}">
        <p14:creationId xmlns:p14="http://schemas.microsoft.com/office/powerpoint/2010/main" val="2527414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eltrenner 1">
    <p:spTree>
      <p:nvGrpSpPr>
        <p:cNvPr id="1" name=""/>
        <p:cNvGrpSpPr/>
        <p:nvPr/>
      </p:nvGrpSpPr>
      <p:grpSpPr>
        <a:xfrm>
          <a:off x="0" y="0"/>
          <a:ext cx="0" cy="0"/>
          <a:chOff x="0" y="0"/>
          <a:chExt cx="0" cy="0"/>
        </a:xfrm>
      </p:grpSpPr>
      <p:sp>
        <p:nvSpPr>
          <p:cNvPr id="15" name="Textplatzhalter 27"/>
          <p:cNvSpPr>
            <a:spLocks noGrp="1"/>
          </p:cNvSpPr>
          <p:nvPr>
            <p:ph type="body" sz="quarter" idx="15" hasCustomPrompt="1"/>
          </p:nvPr>
        </p:nvSpPr>
        <p:spPr>
          <a:xfrm>
            <a:off x="4572000" y="0"/>
            <a:ext cx="4572000" cy="5143500"/>
          </a:xfrm>
          <a:solidFill>
            <a:schemeClr val="accent1"/>
          </a:solidFill>
        </p:spPr>
        <p:txBody>
          <a:bodyPr lIns="360000" tIns="360000" rIns="360000" bIns="360000" anchor="ctr" anchorCtr="0">
            <a:noAutofit/>
          </a:bodyPr>
          <a:lstStyle>
            <a:lvl1pPr marL="0" indent="0">
              <a:defRPr sz="4000" baseline="0">
                <a:solidFill>
                  <a:srgbClr val="FFFFFF"/>
                </a:solidFill>
                <a:latin typeface="+mj-lt"/>
              </a:defRPr>
            </a:lvl1pPr>
            <a:lvl2pPr marL="895350" indent="-534988">
              <a:defRPr>
                <a:solidFill>
                  <a:srgbClr val="FFFFFF"/>
                </a:solidFill>
              </a:defRPr>
            </a:lvl2pPr>
            <a:lvl3pPr marL="1431925" indent="-539750">
              <a:defRPr>
                <a:solidFill>
                  <a:srgbClr val="FFFFFF"/>
                </a:solidFill>
              </a:defRPr>
            </a:lvl3pPr>
            <a:lvl4pPr marL="2152650" indent="-719138">
              <a:defRPr>
                <a:solidFill>
                  <a:srgbClr val="FFFFFF"/>
                </a:solidFill>
              </a:defRPr>
            </a:lvl4pPr>
            <a:lvl5pPr marL="2513013" indent="-538163">
              <a:tabLst/>
              <a:defRPr>
                <a:solidFill>
                  <a:schemeClr val="bg1"/>
                </a:solidFill>
              </a:defRPr>
            </a:lvl5pPr>
          </a:lstStyle>
          <a:p>
            <a:pPr lvl="0"/>
            <a:r>
              <a:rPr lang="de-DE" dirty="0"/>
              <a:t>Bitte Titel eingeben</a:t>
            </a:r>
          </a:p>
        </p:txBody>
      </p:sp>
      <p:sp>
        <p:nvSpPr>
          <p:cNvPr id="2" name="Titel 1"/>
          <p:cNvSpPr>
            <a:spLocks noGrp="1"/>
          </p:cNvSpPr>
          <p:nvPr>
            <p:ph type="ctrTitle" hasCustomPrompt="1"/>
          </p:nvPr>
        </p:nvSpPr>
        <p:spPr>
          <a:xfrm>
            <a:off x="0" y="0"/>
            <a:ext cx="4571999" cy="5143500"/>
          </a:xfrm>
        </p:spPr>
        <p:txBody>
          <a:bodyPr wrap="none" lIns="360000" tIns="360000" rIns="360000" bIns="360000" anchor="ctr" anchorCtr="1">
            <a:noAutofit/>
          </a:bodyPr>
          <a:lstStyle>
            <a:lvl1pPr>
              <a:defRPr sz="30000" baseline="0">
                <a:solidFill>
                  <a:schemeClr val="tx2"/>
                </a:solidFill>
              </a:defRPr>
            </a:lvl1pPr>
          </a:lstStyle>
          <a:p>
            <a:r>
              <a:rPr lang="de-DE" dirty="0"/>
              <a:t>1</a:t>
            </a:r>
          </a:p>
        </p:txBody>
      </p:sp>
      <p:sp>
        <p:nvSpPr>
          <p:cNvPr id="4" name="Datumsplatzhalter 3"/>
          <p:cNvSpPr>
            <a:spLocks noGrp="1"/>
          </p:cNvSpPr>
          <p:nvPr>
            <p:ph type="dt" sz="half" idx="10"/>
          </p:nvPr>
        </p:nvSpPr>
        <p:spPr/>
        <p:txBody>
          <a:bodyPr/>
          <a:lstStyle>
            <a:lvl1pPr>
              <a:defRPr>
                <a:solidFill>
                  <a:schemeClr val="accent2"/>
                </a:solidFill>
              </a:defRPr>
            </a:lvl1pPr>
          </a:lstStyle>
          <a:p>
            <a:r>
              <a:rPr lang="de-DE" dirty="0"/>
              <a:t>Stand 2021</a:t>
            </a:r>
          </a:p>
        </p:txBody>
      </p:sp>
      <p:sp>
        <p:nvSpPr>
          <p:cNvPr id="6" name="Foliennummernplatzhalter 5"/>
          <p:cNvSpPr>
            <a:spLocks noGrp="1"/>
          </p:cNvSpPr>
          <p:nvPr>
            <p:ph type="sldNum" sz="quarter" idx="12"/>
          </p:nvPr>
        </p:nvSpPr>
        <p:spPr/>
        <p:txBody>
          <a:bodyPr/>
          <a:lstStyle>
            <a:lvl1pPr>
              <a:defRPr>
                <a:solidFill>
                  <a:schemeClr val="bg1"/>
                </a:solidFill>
              </a:defRPr>
            </a:lvl1pPr>
          </a:lstStyle>
          <a:p>
            <a:fld id="{9D7D3CBE-C5B6-4E39-B7F9-DE3180FA4E55}" type="slidenum">
              <a:rPr lang="de-DE" smtClean="0"/>
              <a:pPr/>
              <a:t>‹Nr.›</a:t>
            </a:fld>
            <a:endParaRPr lang="de-DE" dirty="0"/>
          </a:p>
        </p:txBody>
      </p:sp>
    </p:spTree>
    <p:extLst>
      <p:ext uri="{BB962C8B-B14F-4D97-AF65-F5344CB8AC3E}">
        <p14:creationId xmlns:p14="http://schemas.microsoft.com/office/powerpoint/2010/main" val="3833912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trenner 2">
    <p:spTree>
      <p:nvGrpSpPr>
        <p:cNvPr id="1" name=""/>
        <p:cNvGrpSpPr/>
        <p:nvPr/>
      </p:nvGrpSpPr>
      <p:grpSpPr>
        <a:xfrm>
          <a:off x="0" y="0"/>
          <a:ext cx="0" cy="0"/>
          <a:chOff x="0" y="0"/>
          <a:chExt cx="0" cy="0"/>
        </a:xfrm>
      </p:grpSpPr>
      <p:sp>
        <p:nvSpPr>
          <p:cNvPr id="15" name="Textplatzhalter 27"/>
          <p:cNvSpPr>
            <a:spLocks noGrp="1"/>
          </p:cNvSpPr>
          <p:nvPr>
            <p:ph type="body" sz="quarter" idx="15" hasCustomPrompt="1"/>
          </p:nvPr>
        </p:nvSpPr>
        <p:spPr>
          <a:xfrm>
            <a:off x="4572000" y="0"/>
            <a:ext cx="4572000" cy="5143500"/>
          </a:xfrm>
          <a:solidFill>
            <a:schemeClr val="accent1"/>
          </a:solidFill>
        </p:spPr>
        <p:txBody>
          <a:bodyPr lIns="360000" tIns="360000" rIns="360000" bIns="360000" anchor="ctr" anchorCtr="0">
            <a:noAutofit/>
          </a:bodyPr>
          <a:lstStyle>
            <a:lvl1pPr marL="0" indent="0">
              <a:defRPr sz="4000">
                <a:solidFill>
                  <a:schemeClr val="bg1"/>
                </a:solidFill>
                <a:latin typeface="+mj-lt"/>
              </a:defRPr>
            </a:lvl1pPr>
            <a:lvl2pPr marL="895350" indent="-534988">
              <a:defRPr>
                <a:solidFill>
                  <a:srgbClr val="FFFFFF"/>
                </a:solidFill>
              </a:defRPr>
            </a:lvl2pPr>
            <a:lvl3pPr marL="1431925" indent="-539750">
              <a:defRPr>
                <a:solidFill>
                  <a:srgbClr val="FFFFFF"/>
                </a:solidFill>
              </a:defRPr>
            </a:lvl3pPr>
            <a:lvl4pPr marL="2152650" indent="-719138">
              <a:defRPr>
                <a:solidFill>
                  <a:srgbClr val="FFFFFF"/>
                </a:solidFill>
              </a:defRPr>
            </a:lvl4pPr>
            <a:lvl5pPr marL="2513013" indent="-538163">
              <a:tabLst/>
              <a:defRPr>
                <a:solidFill>
                  <a:schemeClr val="bg1"/>
                </a:solidFill>
              </a:defRPr>
            </a:lvl5pPr>
          </a:lstStyle>
          <a:p>
            <a:pPr lvl="0"/>
            <a:r>
              <a:rPr lang="de-DE" dirty="0"/>
              <a:t>Bitte Titel eingeben</a:t>
            </a:r>
          </a:p>
        </p:txBody>
      </p:sp>
      <p:sp>
        <p:nvSpPr>
          <p:cNvPr id="2" name="Titel 1"/>
          <p:cNvSpPr>
            <a:spLocks noGrp="1"/>
          </p:cNvSpPr>
          <p:nvPr>
            <p:ph type="ctrTitle" hasCustomPrompt="1"/>
          </p:nvPr>
        </p:nvSpPr>
        <p:spPr>
          <a:xfrm>
            <a:off x="0" y="0"/>
            <a:ext cx="4571999" cy="5143500"/>
          </a:xfrm>
        </p:spPr>
        <p:txBody>
          <a:bodyPr wrap="none" lIns="360000" tIns="360000" rIns="360000" bIns="360000" anchor="ctr" anchorCtr="1">
            <a:noAutofit/>
          </a:bodyPr>
          <a:lstStyle>
            <a:lvl1pPr>
              <a:defRPr sz="18000" baseline="0">
                <a:solidFill>
                  <a:schemeClr val="tx2"/>
                </a:solidFill>
              </a:defRPr>
            </a:lvl1pPr>
          </a:lstStyle>
          <a:p>
            <a:r>
              <a:rPr lang="de-DE" dirty="0"/>
              <a:t>1.1</a:t>
            </a:r>
          </a:p>
        </p:txBody>
      </p:sp>
      <p:sp>
        <p:nvSpPr>
          <p:cNvPr id="4" name="Datumsplatzhalter 3"/>
          <p:cNvSpPr>
            <a:spLocks noGrp="1"/>
          </p:cNvSpPr>
          <p:nvPr>
            <p:ph type="dt" sz="half" idx="10"/>
          </p:nvPr>
        </p:nvSpPr>
        <p:spPr/>
        <p:txBody>
          <a:bodyPr/>
          <a:lstStyle>
            <a:lvl1pPr>
              <a:defRPr>
                <a:solidFill>
                  <a:schemeClr val="accent2"/>
                </a:solidFill>
              </a:defRPr>
            </a:lvl1pPr>
          </a:lstStyle>
          <a:p>
            <a:fld id="{996FA6C6-AB3C-4A4A-B5D3-6313FDA21983}" type="datetime1">
              <a:rPr lang="de-DE" smtClean="0"/>
              <a:t>04.06.2021</a:t>
            </a:fld>
            <a:endParaRPr lang="de-DE" dirty="0"/>
          </a:p>
        </p:txBody>
      </p:sp>
      <p:sp>
        <p:nvSpPr>
          <p:cNvPr id="5" name="Fußzeilenplatzhalter 4"/>
          <p:cNvSpPr>
            <a:spLocks noGrp="1"/>
          </p:cNvSpPr>
          <p:nvPr>
            <p:ph type="ftr" sz="quarter" idx="11"/>
          </p:nvPr>
        </p:nvSpPr>
        <p:spPr/>
        <p:txBody>
          <a:bodyPr/>
          <a:lstStyle>
            <a:lvl1pPr>
              <a:defRPr>
                <a:solidFill>
                  <a:schemeClr val="bg1"/>
                </a:solidFill>
              </a:defRPr>
            </a:lvl1pPr>
          </a:lstStyle>
          <a:p>
            <a:r>
              <a:rPr lang="de-DE"/>
              <a:t>Einführung IDEA - Gavgiotakis Georgios</a:t>
            </a:r>
            <a:endParaRPr lang="de-DE" dirty="0"/>
          </a:p>
        </p:txBody>
      </p:sp>
      <p:sp>
        <p:nvSpPr>
          <p:cNvPr id="6" name="Foliennummernplatzhalter 5"/>
          <p:cNvSpPr>
            <a:spLocks noGrp="1"/>
          </p:cNvSpPr>
          <p:nvPr>
            <p:ph type="sldNum" sz="quarter" idx="12"/>
          </p:nvPr>
        </p:nvSpPr>
        <p:spPr/>
        <p:txBody>
          <a:bodyPr/>
          <a:lstStyle>
            <a:lvl1pPr>
              <a:defRPr>
                <a:solidFill>
                  <a:schemeClr val="bg1"/>
                </a:solidFill>
              </a:defRPr>
            </a:lvl1pPr>
          </a:lstStyle>
          <a:p>
            <a:fld id="{9D7D3CBE-C5B6-4E39-B7F9-DE3180FA4E55}" type="slidenum">
              <a:rPr lang="de-DE" smtClean="0"/>
              <a:pPr/>
              <a:t>‹Nr.›</a:t>
            </a:fld>
            <a:endParaRPr lang="de-DE" dirty="0"/>
          </a:p>
        </p:txBody>
      </p:sp>
      <p:grpSp>
        <p:nvGrpSpPr>
          <p:cNvPr id="10" name="Gruppieren 9"/>
          <p:cNvGrpSpPr/>
          <p:nvPr userDrawn="1"/>
        </p:nvGrpSpPr>
        <p:grpSpPr>
          <a:xfrm>
            <a:off x="370321" y="4736848"/>
            <a:ext cx="2599427" cy="383247"/>
            <a:chOff x="370321" y="4736848"/>
            <a:chExt cx="2599427" cy="383247"/>
          </a:xfrm>
        </p:grpSpPr>
        <p:sp>
          <p:nvSpPr>
            <p:cNvPr id="11" name="Text Box 26"/>
            <p:cNvSpPr txBox="1">
              <a:spLocks noChangeArrowheads="1"/>
            </p:cNvSpPr>
            <p:nvPr userDrawn="1"/>
          </p:nvSpPr>
          <p:spPr bwMode="auto">
            <a:xfrm>
              <a:off x="465392" y="4750763"/>
              <a:ext cx="25043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568325">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tx2"/>
                  </a:solidFill>
                  <a:effectLst/>
                  <a:uLnTx/>
                  <a:uFillTx/>
                  <a:latin typeface="Sparkasse Rg"/>
                  <a:cs typeface="Sparkasse Rg"/>
                </a:rPr>
                <a:t>Kreissparkasse</a:t>
              </a:r>
            </a:p>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tx2"/>
                  </a:solidFill>
                  <a:effectLst/>
                  <a:uLnTx/>
                  <a:uFillTx/>
                  <a:latin typeface="Sparkasse Rg"/>
                  <a:cs typeface="Sparkasse Rg"/>
                </a:rPr>
                <a:t>Traunstein-Trostberg</a:t>
              </a:r>
            </a:p>
          </p:txBody>
        </p:sp>
        <p:sp>
          <p:nvSpPr>
            <p:cNvPr id="12" name="Freeform 27"/>
            <p:cNvSpPr>
              <a:spLocks noChangeAspect="1" noEditPoints="1"/>
            </p:cNvSpPr>
            <p:nvPr userDrawn="1"/>
          </p:nvSpPr>
          <p:spPr bwMode="auto">
            <a:xfrm>
              <a:off x="370321" y="4736848"/>
              <a:ext cx="129159" cy="168021"/>
            </a:xfrm>
            <a:custGeom>
              <a:avLst/>
              <a:gdLst>
                <a:gd name="T0" fmla="*/ 4267 w 12705"/>
                <a:gd name="T1" fmla="*/ 1682 h 16464"/>
                <a:gd name="T2" fmla="*/ 4412 w 12705"/>
                <a:gd name="T3" fmla="*/ 1238 h 16464"/>
                <a:gd name="T4" fmla="*/ 4646 w 12705"/>
                <a:gd name="T5" fmla="*/ 844 h 16464"/>
                <a:gd name="T6" fmla="*/ 4957 w 12705"/>
                <a:gd name="T7" fmla="*/ 513 h 16464"/>
                <a:gd name="T8" fmla="*/ 5334 w 12705"/>
                <a:gd name="T9" fmla="*/ 255 h 16464"/>
                <a:gd name="T10" fmla="*/ 5768 w 12705"/>
                <a:gd name="T11" fmla="*/ 78 h 16464"/>
                <a:gd name="T12" fmla="*/ 6238 w 12705"/>
                <a:gd name="T13" fmla="*/ 3 h 16464"/>
                <a:gd name="T14" fmla="*/ 6720 w 12705"/>
                <a:gd name="T15" fmla="*/ 32 h 16464"/>
                <a:gd name="T16" fmla="*/ 7171 w 12705"/>
                <a:gd name="T17" fmla="*/ 166 h 16464"/>
                <a:gd name="T18" fmla="*/ 7571 w 12705"/>
                <a:gd name="T19" fmla="*/ 389 h 16464"/>
                <a:gd name="T20" fmla="*/ 7909 w 12705"/>
                <a:gd name="T21" fmla="*/ 688 h 16464"/>
                <a:gd name="T22" fmla="*/ 8176 w 12705"/>
                <a:gd name="T23" fmla="*/ 1056 h 16464"/>
                <a:gd name="T24" fmla="*/ 8364 w 12705"/>
                <a:gd name="T25" fmla="*/ 1481 h 16464"/>
                <a:gd name="T26" fmla="*/ 8451 w 12705"/>
                <a:gd name="T27" fmla="*/ 1944 h 16464"/>
                <a:gd name="T28" fmla="*/ 8434 w 12705"/>
                <a:gd name="T29" fmla="*/ 2426 h 16464"/>
                <a:gd name="T30" fmla="*/ 8311 w 12705"/>
                <a:gd name="T31" fmla="*/ 2880 h 16464"/>
                <a:gd name="T32" fmla="*/ 8096 w 12705"/>
                <a:gd name="T33" fmla="*/ 3287 h 16464"/>
                <a:gd name="T34" fmla="*/ 7804 w 12705"/>
                <a:gd name="T35" fmla="*/ 3631 h 16464"/>
                <a:gd name="T36" fmla="*/ 7444 w 12705"/>
                <a:gd name="T37" fmla="*/ 3906 h 16464"/>
                <a:gd name="T38" fmla="*/ 7023 w 12705"/>
                <a:gd name="T39" fmla="*/ 4104 h 16464"/>
                <a:gd name="T40" fmla="*/ 6562 w 12705"/>
                <a:gd name="T41" fmla="*/ 4202 h 16464"/>
                <a:gd name="T42" fmla="*/ 6078 w 12705"/>
                <a:gd name="T43" fmla="*/ 4197 h 16464"/>
                <a:gd name="T44" fmla="*/ 5619 w 12705"/>
                <a:gd name="T45" fmla="*/ 4086 h 16464"/>
                <a:gd name="T46" fmla="*/ 5201 w 12705"/>
                <a:gd name="T47" fmla="*/ 3879 h 16464"/>
                <a:gd name="T48" fmla="*/ 4845 w 12705"/>
                <a:gd name="T49" fmla="*/ 3596 h 16464"/>
                <a:gd name="T50" fmla="*/ 4560 w 12705"/>
                <a:gd name="T51" fmla="*/ 3244 h 16464"/>
                <a:gd name="T52" fmla="*/ 4353 w 12705"/>
                <a:gd name="T53" fmla="*/ 2831 h 16464"/>
                <a:gd name="T54" fmla="*/ 4241 w 12705"/>
                <a:gd name="T55" fmla="*/ 2374 h 16464"/>
                <a:gd name="T56" fmla="*/ 1948 w 12705"/>
                <a:gd name="T57" fmla="*/ 16459 h 16464"/>
                <a:gd name="T58" fmla="*/ 1483 w 12705"/>
                <a:gd name="T59" fmla="*/ 16371 h 16464"/>
                <a:gd name="T60" fmla="*/ 1056 w 12705"/>
                <a:gd name="T61" fmla="*/ 16184 h 16464"/>
                <a:gd name="T62" fmla="*/ 690 w 12705"/>
                <a:gd name="T63" fmla="*/ 15919 h 16464"/>
                <a:gd name="T64" fmla="*/ 390 w 12705"/>
                <a:gd name="T65" fmla="*/ 15580 h 16464"/>
                <a:gd name="T66" fmla="*/ 166 w 12705"/>
                <a:gd name="T67" fmla="*/ 15179 h 16464"/>
                <a:gd name="T68" fmla="*/ 31 w 12705"/>
                <a:gd name="T69" fmla="*/ 14730 h 16464"/>
                <a:gd name="T70" fmla="*/ 9729 w 12705"/>
                <a:gd name="T71" fmla="*/ 13516 h 16464"/>
                <a:gd name="T72" fmla="*/ 23 w 12705"/>
                <a:gd name="T73" fmla="*/ 7277 h 16464"/>
                <a:gd name="T74" fmla="*/ 145 w 12705"/>
                <a:gd name="T75" fmla="*/ 6825 h 16464"/>
                <a:gd name="T76" fmla="*/ 361 w 12705"/>
                <a:gd name="T77" fmla="*/ 6418 h 16464"/>
                <a:gd name="T78" fmla="*/ 653 w 12705"/>
                <a:gd name="T79" fmla="*/ 6072 h 16464"/>
                <a:gd name="T80" fmla="*/ 1013 w 12705"/>
                <a:gd name="T81" fmla="*/ 5798 h 16464"/>
                <a:gd name="T82" fmla="*/ 1433 w 12705"/>
                <a:gd name="T83" fmla="*/ 5602 h 16464"/>
                <a:gd name="T84" fmla="*/ 1894 w 12705"/>
                <a:gd name="T85" fmla="*/ 5503 h 16464"/>
                <a:gd name="T86" fmla="*/ 10806 w 12705"/>
                <a:gd name="T87" fmla="*/ 5503 h 16464"/>
                <a:gd name="T88" fmla="*/ 11268 w 12705"/>
                <a:gd name="T89" fmla="*/ 5602 h 16464"/>
                <a:gd name="T90" fmla="*/ 11690 w 12705"/>
                <a:gd name="T91" fmla="*/ 5798 h 16464"/>
                <a:gd name="T92" fmla="*/ 12051 w 12705"/>
                <a:gd name="T93" fmla="*/ 6072 h 16464"/>
                <a:gd name="T94" fmla="*/ 12343 w 12705"/>
                <a:gd name="T95" fmla="*/ 6418 h 16464"/>
                <a:gd name="T96" fmla="*/ 12560 w 12705"/>
                <a:gd name="T97" fmla="*/ 6825 h 16464"/>
                <a:gd name="T98" fmla="*/ 12681 w 12705"/>
                <a:gd name="T99" fmla="*/ 7277 h 16464"/>
                <a:gd name="T100" fmla="*/ 2954 w 12705"/>
                <a:gd name="T101" fmla="*/ 9703 h 16464"/>
                <a:gd name="T102" fmla="*/ 12673 w 12705"/>
                <a:gd name="T103" fmla="*/ 14730 h 16464"/>
                <a:gd name="T104" fmla="*/ 12539 w 12705"/>
                <a:gd name="T105" fmla="*/ 15179 h 16464"/>
                <a:gd name="T106" fmla="*/ 12314 w 12705"/>
                <a:gd name="T107" fmla="*/ 15580 h 16464"/>
                <a:gd name="T108" fmla="*/ 12014 w 12705"/>
                <a:gd name="T109" fmla="*/ 15919 h 16464"/>
                <a:gd name="T110" fmla="*/ 11646 w 12705"/>
                <a:gd name="T111" fmla="*/ 16184 h 16464"/>
                <a:gd name="T112" fmla="*/ 11218 w 12705"/>
                <a:gd name="T113" fmla="*/ 16371 h 16464"/>
                <a:gd name="T114" fmla="*/ 10752 w 12705"/>
                <a:gd name="T115" fmla="*/ 16459 h 16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05" h="16464">
                  <a:moveTo>
                    <a:pt x="4226" y="2105"/>
                  </a:moveTo>
                  <a:lnTo>
                    <a:pt x="4226" y="2052"/>
                  </a:lnTo>
                  <a:lnTo>
                    <a:pt x="4228" y="1997"/>
                  </a:lnTo>
                  <a:lnTo>
                    <a:pt x="4231" y="1944"/>
                  </a:lnTo>
                  <a:lnTo>
                    <a:pt x="4236" y="1890"/>
                  </a:lnTo>
                  <a:lnTo>
                    <a:pt x="4241" y="1838"/>
                  </a:lnTo>
                  <a:lnTo>
                    <a:pt x="4248" y="1786"/>
                  </a:lnTo>
                  <a:lnTo>
                    <a:pt x="4258" y="1734"/>
                  </a:lnTo>
                  <a:lnTo>
                    <a:pt x="4267" y="1682"/>
                  </a:lnTo>
                  <a:lnTo>
                    <a:pt x="4278" y="1631"/>
                  </a:lnTo>
                  <a:lnTo>
                    <a:pt x="4291" y="1581"/>
                  </a:lnTo>
                  <a:lnTo>
                    <a:pt x="4304" y="1531"/>
                  </a:lnTo>
                  <a:lnTo>
                    <a:pt x="4320" y="1481"/>
                  </a:lnTo>
                  <a:lnTo>
                    <a:pt x="4335" y="1431"/>
                  </a:lnTo>
                  <a:lnTo>
                    <a:pt x="4353" y="1382"/>
                  </a:lnTo>
                  <a:lnTo>
                    <a:pt x="4371" y="1334"/>
                  </a:lnTo>
                  <a:lnTo>
                    <a:pt x="4392" y="1285"/>
                  </a:lnTo>
                  <a:lnTo>
                    <a:pt x="4412" y="1238"/>
                  </a:lnTo>
                  <a:lnTo>
                    <a:pt x="4435" y="1191"/>
                  </a:lnTo>
                  <a:lnTo>
                    <a:pt x="4458" y="1145"/>
                  </a:lnTo>
                  <a:lnTo>
                    <a:pt x="4482" y="1100"/>
                  </a:lnTo>
                  <a:lnTo>
                    <a:pt x="4507" y="1056"/>
                  </a:lnTo>
                  <a:lnTo>
                    <a:pt x="4533" y="1012"/>
                  </a:lnTo>
                  <a:lnTo>
                    <a:pt x="4560" y="968"/>
                  </a:lnTo>
                  <a:lnTo>
                    <a:pt x="4588" y="926"/>
                  </a:lnTo>
                  <a:lnTo>
                    <a:pt x="4617" y="885"/>
                  </a:lnTo>
                  <a:lnTo>
                    <a:pt x="4646" y="844"/>
                  </a:lnTo>
                  <a:lnTo>
                    <a:pt x="4677" y="805"/>
                  </a:lnTo>
                  <a:lnTo>
                    <a:pt x="4709" y="765"/>
                  </a:lnTo>
                  <a:lnTo>
                    <a:pt x="4741" y="726"/>
                  </a:lnTo>
                  <a:lnTo>
                    <a:pt x="4775" y="688"/>
                  </a:lnTo>
                  <a:lnTo>
                    <a:pt x="4809" y="651"/>
                  </a:lnTo>
                  <a:lnTo>
                    <a:pt x="4845" y="615"/>
                  </a:lnTo>
                  <a:lnTo>
                    <a:pt x="4882" y="580"/>
                  </a:lnTo>
                  <a:lnTo>
                    <a:pt x="4919" y="546"/>
                  </a:lnTo>
                  <a:lnTo>
                    <a:pt x="4957" y="513"/>
                  </a:lnTo>
                  <a:lnTo>
                    <a:pt x="4996" y="481"/>
                  </a:lnTo>
                  <a:lnTo>
                    <a:pt x="5035" y="450"/>
                  </a:lnTo>
                  <a:lnTo>
                    <a:pt x="5076" y="419"/>
                  </a:lnTo>
                  <a:lnTo>
                    <a:pt x="5117" y="389"/>
                  </a:lnTo>
                  <a:lnTo>
                    <a:pt x="5159" y="360"/>
                  </a:lnTo>
                  <a:lnTo>
                    <a:pt x="5201" y="333"/>
                  </a:lnTo>
                  <a:lnTo>
                    <a:pt x="5245" y="307"/>
                  </a:lnTo>
                  <a:lnTo>
                    <a:pt x="5289" y="281"/>
                  </a:lnTo>
                  <a:lnTo>
                    <a:pt x="5334" y="255"/>
                  </a:lnTo>
                  <a:lnTo>
                    <a:pt x="5380" y="232"/>
                  </a:lnTo>
                  <a:lnTo>
                    <a:pt x="5426" y="209"/>
                  </a:lnTo>
                  <a:lnTo>
                    <a:pt x="5473" y="186"/>
                  </a:lnTo>
                  <a:lnTo>
                    <a:pt x="5522" y="166"/>
                  </a:lnTo>
                  <a:lnTo>
                    <a:pt x="5570" y="145"/>
                  </a:lnTo>
                  <a:lnTo>
                    <a:pt x="5619" y="127"/>
                  </a:lnTo>
                  <a:lnTo>
                    <a:pt x="5668" y="109"/>
                  </a:lnTo>
                  <a:lnTo>
                    <a:pt x="5718" y="93"/>
                  </a:lnTo>
                  <a:lnTo>
                    <a:pt x="5768" y="78"/>
                  </a:lnTo>
                  <a:lnTo>
                    <a:pt x="5819" y="65"/>
                  </a:lnTo>
                  <a:lnTo>
                    <a:pt x="5869" y="52"/>
                  </a:lnTo>
                  <a:lnTo>
                    <a:pt x="5921" y="41"/>
                  </a:lnTo>
                  <a:lnTo>
                    <a:pt x="5973" y="32"/>
                  </a:lnTo>
                  <a:lnTo>
                    <a:pt x="6025" y="24"/>
                  </a:lnTo>
                  <a:lnTo>
                    <a:pt x="6078" y="16"/>
                  </a:lnTo>
                  <a:lnTo>
                    <a:pt x="6130" y="10"/>
                  </a:lnTo>
                  <a:lnTo>
                    <a:pt x="6184" y="6"/>
                  </a:lnTo>
                  <a:lnTo>
                    <a:pt x="6238" y="3"/>
                  </a:lnTo>
                  <a:lnTo>
                    <a:pt x="6291" y="1"/>
                  </a:lnTo>
                  <a:lnTo>
                    <a:pt x="6346" y="0"/>
                  </a:lnTo>
                  <a:lnTo>
                    <a:pt x="6400" y="1"/>
                  </a:lnTo>
                  <a:lnTo>
                    <a:pt x="6455" y="3"/>
                  </a:lnTo>
                  <a:lnTo>
                    <a:pt x="6509" y="6"/>
                  </a:lnTo>
                  <a:lnTo>
                    <a:pt x="6562" y="10"/>
                  </a:lnTo>
                  <a:lnTo>
                    <a:pt x="6615" y="16"/>
                  </a:lnTo>
                  <a:lnTo>
                    <a:pt x="6668" y="24"/>
                  </a:lnTo>
                  <a:lnTo>
                    <a:pt x="6720" y="32"/>
                  </a:lnTo>
                  <a:lnTo>
                    <a:pt x="6772" y="41"/>
                  </a:lnTo>
                  <a:lnTo>
                    <a:pt x="6823" y="52"/>
                  </a:lnTo>
                  <a:lnTo>
                    <a:pt x="6874" y="65"/>
                  </a:lnTo>
                  <a:lnTo>
                    <a:pt x="6924" y="78"/>
                  </a:lnTo>
                  <a:lnTo>
                    <a:pt x="6974" y="93"/>
                  </a:lnTo>
                  <a:lnTo>
                    <a:pt x="7023" y="109"/>
                  </a:lnTo>
                  <a:lnTo>
                    <a:pt x="7073" y="127"/>
                  </a:lnTo>
                  <a:lnTo>
                    <a:pt x="7122" y="145"/>
                  </a:lnTo>
                  <a:lnTo>
                    <a:pt x="7171" y="166"/>
                  </a:lnTo>
                  <a:lnTo>
                    <a:pt x="7218" y="186"/>
                  </a:lnTo>
                  <a:lnTo>
                    <a:pt x="7265" y="209"/>
                  </a:lnTo>
                  <a:lnTo>
                    <a:pt x="7311" y="232"/>
                  </a:lnTo>
                  <a:lnTo>
                    <a:pt x="7356" y="255"/>
                  </a:lnTo>
                  <a:lnTo>
                    <a:pt x="7401" y="281"/>
                  </a:lnTo>
                  <a:lnTo>
                    <a:pt x="7444" y="307"/>
                  </a:lnTo>
                  <a:lnTo>
                    <a:pt x="7487" y="333"/>
                  </a:lnTo>
                  <a:lnTo>
                    <a:pt x="7530" y="360"/>
                  </a:lnTo>
                  <a:lnTo>
                    <a:pt x="7571" y="389"/>
                  </a:lnTo>
                  <a:lnTo>
                    <a:pt x="7612" y="419"/>
                  </a:lnTo>
                  <a:lnTo>
                    <a:pt x="7651" y="450"/>
                  </a:lnTo>
                  <a:lnTo>
                    <a:pt x="7690" y="481"/>
                  </a:lnTo>
                  <a:lnTo>
                    <a:pt x="7730" y="513"/>
                  </a:lnTo>
                  <a:lnTo>
                    <a:pt x="7767" y="546"/>
                  </a:lnTo>
                  <a:lnTo>
                    <a:pt x="7804" y="580"/>
                  </a:lnTo>
                  <a:lnTo>
                    <a:pt x="7840" y="615"/>
                  </a:lnTo>
                  <a:lnTo>
                    <a:pt x="7875" y="651"/>
                  </a:lnTo>
                  <a:lnTo>
                    <a:pt x="7909" y="688"/>
                  </a:lnTo>
                  <a:lnTo>
                    <a:pt x="7943" y="726"/>
                  </a:lnTo>
                  <a:lnTo>
                    <a:pt x="7975" y="765"/>
                  </a:lnTo>
                  <a:lnTo>
                    <a:pt x="8007" y="805"/>
                  </a:lnTo>
                  <a:lnTo>
                    <a:pt x="8037" y="844"/>
                  </a:lnTo>
                  <a:lnTo>
                    <a:pt x="8067" y="885"/>
                  </a:lnTo>
                  <a:lnTo>
                    <a:pt x="8096" y="926"/>
                  </a:lnTo>
                  <a:lnTo>
                    <a:pt x="8124" y="968"/>
                  </a:lnTo>
                  <a:lnTo>
                    <a:pt x="8150" y="1012"/>
                  </a:lnTo>
                  <a:lnTo>
                    <a:pt x="8176" y="1056"/>
                  </a:lnTo>
                  <a:lnTo>
                    <a:pt x="8201" y="1100"/>
                  </a:lnTo>
                  <a:lnTo>
                    <a:pt x="8225" y="1145"/>
                  </a:lnTo>
                  <a:lnTo>
                    <a:pt x="8248" y="1191"/>
                  </a:lnTo>
                  <a:lnTo>
                    <a:pt x="8270" y="1238"/>
                  </a:lnTo>
                  <a:lnTo>
                    <a:pt x="8292" y="1285"/>
                  </a:lnTo>
                  <a:lnTo>
                    <a:pt x="8311" y="1334"/>
                  </a:lnTo>
                  <a:lnTo>
                    <a:pt x="8330" y="1382"/>
                  </a:lnTo>
                  <a:lnTo>
                    <a:pt x="8347" y="1431"/>
                  </a:lnTo>
                  <a:lnTo>
                    <a:pt x="8364" y="1481"/>
                  </a:lnTo>
                  <a:lnTo>
                    <a:pt x="8378" y="1531"/>
                  </a:lnTo>
                  <a:lnTo>
                    <a:pt x="8393" y="1581"/>
                  </a:lnTo>
                  <a:lnTo>
                    <a:pt x="8405" y="1631"/>
                  </a:lnTo>
                  <a:lnTo>
                    <a:pt x="8415" y="1682"/>
                  </a:lnTo>
                  <a:lnTo>
                    <a:pt x="8426" y="1734"/>
                  </a:lnTo>
                  <a:lnTo>
                    <a:pt x="8434" y="1786"/>
                  </a:lnTo>
                  <a:lnTo>
                    <a:pt x="8441" y="1838"/>
                  </a:lnTo>
                  <a:lnTo>
                    <a:pt x="8447" y="1890"/>
                  </a:lnTo>
                  <a:lnTo>
                    <a:pt x="8451" y="1944"/>
                  </a:lnTo>
                  <a:lnTo>
                    <a:pt x="8456" y="1997"/>
                  </a:lnTo>
                  <a:lnTo>
                    <a:pt x="8458" y="2052"/>
                  </a:lnTo>
                  <a:lnTo>
                    <a:pt x="8458" y="2105"/>
                  </a:lnTo>
                  <a:lnTo>
                    <a:pt x="8458" y="2160"/>
                  </a:lnTo>
                  <a:lnTo>
                    <a:pt x="8456" y="2214"/>
                  </a:lnTo>
                  <a:lnTo>
                    <a:pt x="8451" y="2268"/>
                  </a:lnTo>
                  <a:lnTo>
                    <a:pt x="8447" y="2321"/>
                  </a:lnTo>
                  <a:lnTo>
                    <a:pt x="8441" y="2374"/>
                  </a:lnTo>
                  <a:lnTo>
                    <a:pt x="8434" y="2426"/>
                  </a:lnTo>
                  <a:lnTo>
                    <a:pt x="8426" y="2478"/>
                  </a:lnTo>
                  <a:lnTo>
                    <a:pt x="8415" y="2530"/>
                  </a:lnTo>
                  <a:lnTo>
                    <a:pt x="8405" y="2581"/>
                  </a:lnTo>
                  <a:lnTo>
                    <a:pt x="8393" y="2632"/>
                  </a:lnTo>
                  <a:lnTo>
                    <a:pt x="8378" y="2683"/>
                  </a:lnTo>
                  <a:lnTo>
                    <a:pt x="8364" y="2732"/>
                  </a:lnTo>
                  <a:lnTo>
                    <a:pt x="8347" y="2782"/>
                  </a:lnTo>
                  <a:lnTo>
                    <a:pt x="8330" y="2831"/>
                  </a:lnTo>
                  <a:lnTo>
                    <a:pt x="8311" y="2880"/>
                  </a:lnTo>
                  <a:lnTo>
                    <a:pt x="8292" y="2929"/>
                  </a:lnTo>
                  <a:lnTo>
                    <a:pt x="8270" y="2976"/>
                  </a:lnTo>
                  <a:lnTo>
                    <a:pt x="8248" y="3022"/>
                  </a:lnTo>
                  <a:lnTo>
                    <a:pt x="8225" y="3068"/>
                  </a:lnTo>
                  <a:lnTo>
                    <a:pt x="8201" y="3114"/>
                  </a:lnTo>
                  <a:lnTo>
                    <a:pt x="8176" y="3158"/>
                  </a:lnTo>
                  <a:lnTo>
                    <a:pt x="8150" y="3201"/>
                  </a:lnTo>
                  <a:lnTo>
                    <a:pt x="8124" y="3244"/>
                  </a:lnTo>
                  <a:lnTo>
                    <a:pt x="8096" y="3287"/>
                  </a:lnTo>
                  <a:lnTo>
                    <a:pt x="8067" y="3328"/>
                  </a:lnTo>
                  <a:lnTo>
                    <a:pt x="8037" y="3369"/>
                  </a:lnTo>
                  <a:lnTo>
                    <a:pt x="8007" y="3409"/>
                  </a:lnTo>
                  <a:lnTo>
                    <a:pt x="7975" y="3448"/>
                  </a:lnTo>
                  <a:lnTo>
                    <a:pt x="7943" y="3486"/>
                  </a:lnTo>
                  <a:lnTo>
                    <a:pt x="7909" y="3523"/>
                  </a:lnTo>
                  <a:lnTo>
                    <a:pt x="7875" y="3560"/>
                  </a:lnTo>
                  <a:lnTo>
                    <a:pt x="7840" y="3596"/>
                  </a:lnTo>
                  <a:lnTo>
                    <a:pt x="7804" y="3631"/>
                  </a:lnTo>
                  <a:lnTo>
                    <a:pt x="7767" y="3666"/>
                  </a:lnTo>
                  <a:lnTo>
                    <a:pt x="7730" y="3699"/>
                  </a:lnTo>
                  <a:lnTo>
                    <a:pt x="7690" y="3732"/>
                  </a:lnTo>
                  <a:lnTo>
                    <a:pt x="7651" y="3763"/>
                  </a:lnTo>
                  <a:lnTo>
                    <a:pt x="7612" y="3794"/>
                  </a:lnTo>
                  <a:lnTo>
                    <a:pt x="7571" y="3824"/>
                  </a:lnTo>
                  <a:lnTo>
                    <a:pt x="7530" y="3852"/>
                  </a:lnTo>
                  <a:lnTo>
                    <a:pt x="7487" y="3879"/>
                  </a:lnTo>
                  <a:lnTo>
                    <a:pt x="7444" y="3906"/>
                  </a:lnTo>
                  <a:lnTo>
                    <a:pt x="7401" y="3933"/>
                  </a:lnTo>
                  <a:lnTo>
                    <a:pt x="7356" y="3958"/>
                  </a:lnTo>
                  <a:lnTo>
                    <a:pt x="7311" y="3981"/>
                  </a:lnTo>
                  <a:lnTo>
                    <a:pt x="7265" y="4004"/>
                  </a:lnTo>
                  <a:lnTo>
                    <a:pt x="7218" y="4026"/>
                  </a:lnTo>
                  <a:lnTo>
                    <a:pt x="7171" y="4047"/>
                  </a:lnTo>
                  <a:lnTo>
                    <a:pt x="7122" y="4068"/>
                  </a:lnTo>
                  <a:lnTo>
                    <a:pt x="7073" y="4086"/>
                  </a:lnTo>
                  <a:lnTo>
                    <a:pt x="7023" y="4104"/>
                  </a:lnTo>
                  <a:lnTo>
                    <a:pt x="6974" y="4119"/>
                  </a:lnTo>
                  <a:lnTo>
                    <a:pt x="6924" y="4135"/>
                  </a:lnTo>
                  <a:lnTo>
                    <a:pt x="6874" y="4148"/>
                  </a:lnTo>
                  <a:lnTo>
                    <a:pt x="6823" y="4160"/>
                  </a:lnTo>
                  <a:lnTo>
                    <a:pt x="6772" y="4172"/>
                  </a:lnTo>
                  <a:lnTo>
                    <a:pt x="6720" y="4181"/>
                  </a:lnTo>
                  <a:lnTo>
                    <a:pt x="6668" y="4190"/>
                  </a:lnTo>
                  <a:lnTo>
                    <a:pt x="6615" y="4197"/>
                  </a:lnTo>
                  <a:lnTo>
                    <a:pt x="6562" y="4202"/>
                  </a:lnTo>
                  <a:lnTo>
                    <a:pt x="6509" y="4208"/>
                  </a:lnTo>
                  <a:lnTo>
                    <a:pt x="6455" y="4211"/>
                  </a:lnTo>
                  <a:lnTo>
                    <a:pt x="6400" y="4213"/>
                  </a:lnTo>
                  <a:lnTo>
                    <a:pt x="6346" y="4213"/>
                  </a:lnTo>
                  <a:lnTo>
                    <a:pt x="6291" y="4213"/>
                  </a:lnTo>
                  <a:lnTo>
                    <a:pt x="6238" y="4211"/>
                  </a:lnTo>
                  <a:lnTo>
                    <a:pt x="6184" y="4208"/>
                  </a:lnTo>
                  <a:lnTo>
                    <a:pt x="6130" y="4202"/>
                  </a:lnTo>
                  <a:lnTo>
                    <a:pt x="6078" y="4197"/>
                  </a:lnTo>
                  <a:lnTo>
                    <a:pt x="6025" y="4190"/>
                  </a:lnTo>
                  <a:lnTo>
                    <a:pt x="5973" y="4181"/>
                  </a:lnTo>
                  <a:lnTo>
                    <a:pt x="5921" y="4172"/>
                  </a:lnTo>
                  <a:lnTo>
                    <a:pt x="5869" y="4160"/>
                  </a:lnTo>
                  <a:lnTo>
                    <a:pt x="5819" y="4148"/>
                  </a:lnTo>
                  <a:lnTo>
                    <a:pt x="5768" y="4135"/>
                  </a:lnTo>
                  <a:lnTo>
                    <a:pt x="5718" y="4119"/>
                  </a:lnTo>
                  <a:lnTo>
                    <a:pt x="5668" y="4104"/>
                  </a:lnTo>
                  <a:lnTo>
                    <a:pt x="5619" y="4086"/>
                  </a:lnTo>
                  <a:lnTo>
                    <a:pt x="5570" y="4068"/>
                  </a:lnTo>
                  <a:lnTo>
                    <a:pt x="5522" y="4047"/>
                  </a:lnTo>
                  <a:lnTo>
                    <a:pt x="5473" y="4026"/>
                  </a:lnTo>
                  <a:lnTo>
                    <a:pt x="5426" y="4004"/>
                  </a:lnTo>
                  <a:lnTo>
                    <a:pt x="5380" y="3981"/>
                  </a:lnTo>
                  <a:lnTo>
                    <a:pt x="5334" y="3958"/>
                  </a:lnTo>
                  <a:lnTo>
                    <a:pt x="5289" y="3933"/>
                  </a:lnTo>
                  <a:lnTo>
                    <a:pt x="5245" y="3906"/>
                  </a:lnTo>
                  <a:lnTo>
                    <a:pt x="5201" y="3879"/>
                  </a:lnTo>
                  <a:lnTo>
                    <a:pt x="5159" y="3852"/>
                  </a:lnTo>
                  <a:lnTo>
                    <a:pt x="5117" y="3824"/>
                  </a:lnTo>
                  <a:lnTo>
                    <a:pt x="5076" y="3794"/>
                  </a:lnTo>
                  <a:lnTo>
                    <a:pt x="5035" y="3763"/>
                  </a:lnTo>
                  <a:lnTo>
                    <a:pt x="4996" y="3732"/>
                  </a:lnTo>
                  <a:lnTo>
                    <a:pt x="4957" y="3699"/>
                  </a:lnTo>
                  <a:lnTo>
                    <a:pt x="4919" y="3666"/>
                  </a:lnTo>
                  <a:lnTo>
                    <a:pt x="4882" y="3631"/>
                  </a:lnTo>
                  <a:lnTo>
                    <a:pt x="4845" y="3596"/>
                  </a:lnTo>
                  <a:lnTo>
                    <a:pt x="4809" y="3560"/>
                  </a:lnTo>
                  <a:lnTo>
                    <a:pt x="4775" y="3523"/>
                  </a:lnTo>
                  <a:lnTo>
                    <a:pt x="4741" y="3486"/>
                  </a:lnTo>
                  <a:lnTo>
                    <a:pt x="4709" y="3448"/>
                  </a:lnTo>
                  <a:lnTo>
                    <a:pt x="4677" y="3409"/>
                  </a:lnTo>
                  <a:lnTo>
                    <a:pt x="4646" y="3369"/>
                  </a:lnTo>
                  <a:lnTo>
                    <a:pt x="4617" y="3328"/>
                  </a:lnTo>
                  <a:lnTo>
                    <a:pt x="4588" y="3287"/>
                  </a:lnTo>
                  <a:lnTo>
                    <a:pt x="4560" y="3244"/>
                  </a:lnTo>
                  <a:lnTo>
                    <a:pt x="4533" y="3201"/>
                  </a:lnTo>
                  <a:lnTo>
                    <a:pt x="4507" y="3158"/>
                  </a:lnTo>
                  <a:lnTo>
                    <a:pt x="4482" y="3114"/>
                  </a:lnTo>
                  <a:lnTo>
                    <a:pt x="4458" y="3068"/>
                  </a:lnTo>
                  <a:lnTo>
                    <a:pt x="4435" y="3022"/>
                  </a:lnTo>
                  <a:lnTo>
                    <a:pt x="4412" y="2976"/>
                  </a:lnTo>
                  <a:lnTo>
                    <a:pt x="4392" y="2929"/>
                  </a:lnTo>
                  <a:lnTo>
                    <a:pt x="4371" y="2880"/>
                  </a:lnTo>
                  <a:lnTo>
                    <a:pt x="4353" y="2831"/>
                  </a:lnTo>
                  <a:lnTo>
                    <a:pt x="4335" y="2782"/>
                  </a:lnTo>
                  <a:lnTo>
                    <a:pt x="4320" y="2732"/>
                  </a:lnTo>
                  <a:lnTo>
                    <a:pt x="4304" y="2683"/>
                  </a:lnTo>
                  <a:lnTo>
                    <a:pt x="4291" y="2632"/>
                  </a:lnTo>
                  <a:lnTo>
                    <a:pt x="4278" y="2581"/>
                  </a:lnTo>
                  <a:lnTo>
                    <a:pt x="4267" y="2530"/>
                  </a:lnTo>
                  <a:lnTo>
                    <a:pt x="4258" y="2478"/>
                  </a:lnTo>
                  <a:lnTo>
                    <a:pt x="4248" y="2426"/>
                  </a:lnTo>
                  <a:lnTo>
                    <a:pt x="4241" y="2374"/>
                  </a:lnTo>
                  <a:lnTo>
                    <a:pt x="4236" y="2321"/>
                  </a:lnTo>
                  <a:lnTo>
                    <a:pt x="4231" y="2268"/>
                  </a:lnTo>
                  <a:lnTo>
                    <a:pt x="4228" y="2214"/>
                  </a:lnTo>
                  <a:lnTo>
                    <a:pt x="4226" y="2160"/>
                  </a:lnTo>
                  <a:lnTo>
                    <a:pt x="4226" y="2105"/>
                  </a:lnTo>
                  <a:close/>
                  <a:moveTo>
                    <a:pt x="2110" y="16464"/>
                  </a:moveTo>
                  <a:lnTo>
                    <a:pt x="2055" y="16463"/>
                  </a:lnTo>
                  <a:lnTo>
                    <a:pt x="2001" y="16462"/>
                  </a:lnTo>
                  <a:lnTo>
                    <a:pt x="1948" y="16459"/>
                  </a:lnTo>
                  <a:lnTo>
                    <a:pt x="1894" y="16454"/>
                  </a:lnTo>
                  <a:lnTo>
                    <a:pt x="1842" y="16449"/>
                  </a:lnTo>
                  <a:lnTo>
                    <a:pt x="1789" y="16441"/>
                  </a:lnTo>
                  <a:lnTo>
                    <a:pt x="1736" y="16433"/>
                  </a:lnTo>
                  <a:lnTo>
                    <a:pt x="1686" y="16423"/>
                  </a:lnTo>
                  <a:lnTo>
                    <a:pt x="1634" y="16413"/>
                  </a:lnTo>
                  <a:lnTo>
                    <a:pt x="1584" y="16400"/>
                  </a:lnTo>
                  <a:lnTo>
                    <a:pt x="1533" y="16387"/>
                  </a:lnTo>
                  <a:lnTo>
                    <a:pt x="1483" y="16371"/>
                  </a:lnTo>
                  <a:lnTo>
                    <a:pt x="1433" y="16355"/>
                  </a:lnTo>
                  <a:lnTo>
                    <a:pt x="1384" y="16337"/>
                  </a:lnTo>
                  <a:lnTo>
                    <a:pt x="1335" y="16319"/>
                  </a:lnTo>
                  <a:lnTo>
                    <a:pt x="1287" y="16298"/>
                  </a:lnTo>
                  <a:lnTo>
                    <a:pt x="1239" y="16278"/>
                  </a:lnTo>
                  <a:lnTo>
                    <a:pt x="1192" y="16256"/>
                  </a:lnTo>
                  <a:lnTo>
                    <a:pt x="1147" y="16232"/>
                  </a:lnTo>
                  <a:lnTo>
                    <a:pt x="1101" y="16209"/>
                  </a:lnTo>
                  <a:lnTo>
                    <a:pt x="1056" y="16184"/>
                  </a:lnTo>
                  <a:lnTo>
                    <a:pt x="1013" y="16158"/>
                  </a:lnTo>
                  <a:lnTo>
                    <a:pt x="969" y="16132"/>
                  </a:lnTo>
                  <a:lnTo>
                    <a:pt x="927" y="16104"/>
                  </a:lnTo>
                  <a:lnTo>
                    <a:pt x="886" y="16075"/>
                  </a:lnTo>
                  <a:lnTo>
                    <a:pt x="845" y="16046"/>
                  </a:lnTo>
                  <a:lnTo>
                    <a:pt x="805" y="16015"/>
                  </a:lnTo>
                  <a:lnTo>
                    <a:pt x="766" y="15983"/>
                  </a:lnTo>
                  <a:lnTo>
                    <a:pt x="727" y="15952"/>
                  </a:lnTo>
                  <a:lnTo>
                    <a:pt x="690" y="15919"/>
                  </a:lnTo>
                  <a:lnTo>
                    <a:pt x="653" y="15884"/>
                  </a:lnTo>
                  <a:lnTo>
                    <a:pt x="617" y="15849"/>
                  </a:lnTo>
                  <a:lnTo>
                    <a:pt x="582" y="15813"/>
                  </a:lnTo>
                  <a:lnTo>
                    <a:pt x="547" y="15776"/>
                  </a:lnTo>
                  <a:lnTo>
                    <a:pt x="514" y="15739"/>
                  </a:lnTo>
                  <a:lnTo>
                    <a:pt x="482" y="15699"/>
                  </a:lnTo>
                  <a:lnTo>
                    <a:pt x="450" y="15660"/>
                  </a:lnTo>
                  <a:lnTo>
                    <a:pt x="419" y="15621"/>
                  </a:lnTo>
                  <a:lnTo>
                    <a:pt x="390" y="15580"/>
                  </a:lnTo>
                  <a:lnTo>
                    <a:pt x="361" y="15539"/>
                  </a:lnTo>
                  <a:lnTo>
                    <a:pt x="333" y="15497"/>
                  </a:lnTo>
                  <a:lnTo>
                    <a:pt x="306" y="15454"/>
                  </a:lnTo>
                  <a:lnTo>
                    <a:pt x="280" y="15410"/>
                  </a:lnTo>
                  <a:lnTo>
                    <a:pt x="256" y="15365"/>
                  </a:lnTo>
                  <a:lnTo>
                    <a:pt x="232" y="15320"/>
                  </a:lnTo>
                  <a:lnTo>
                    <a:pt x="208" y="15274"/>
                  </a:lnTo>
                  <a:lnTo>
                    <a:pt x="187" y="15227"/>
                  </a:lnTo>
                  <a:lnTo>
                    <a:pt x="166" y="15179"/>
                  </a:lnTo>
                  <a:lnTo>
                    <a:pt x="145" y="15131"/>
                  </a:lnTo>
                  <a:lnTo>
                    <a:pt x="127" y="15082"/>
                  </a:lnTo>
                  <a:lnTo>
                    <a:pt x="109" y="15034"/>
                  </a:lnTo>
                  <a:lnTo>
                    <a:pt x="93" y="14984"/>
                  </a:lnTo>
                  <a:lnTo>
                    <a:pt x="77" y="14934"/>
                  </a:lnTo>
                  <a:lnTo>
                    <a:pt x="64" y="14883"/>
                  </a:lnTo>
                  <a:lnTo>
                    <a:pt x="52" y="14833"/>
                  </a:lnTo>
                  <a:lnTo>
                    <a:pt x="41" y="14782"/>
                  </a:lnTo>
                  <a:lnTo>
                    <a:pt x="31" y="14730"/>
                  </a:lnTo>
                  <a:lnTo>
                    <a:pt x="23" y="14679"/>
                  </a:lnTo>
                  <a:lnTo>
                    <a:pt x="15" y="14626"/>
                  </a:lnTo>
                  <a:lnTo>
                    <a:pt x="10" y="14574"/>
                  </a:lnTo>
                  <a:lnTo>
                    <a:pt x="5" y="14520"/>
                  </a:lnTo>
                  <a:lnTo>
                    <a:pt x="2" y="14467"/>
                  </a:lnTo>
                  <a:lnTo>
                    <a:pt x="1" y="14413"/>
                  </a:lnTo>
                  <a:lnTo>
                    <a:pt x="0" y="14359"/>
                  </a:lnTo>
                  <a:lnTo>
                    <a:pt x="0" y="13516"/>
                  </a:lnTo>
                  <a:lnTo>
                    <a:pt x="9729" y="13516"/>
                  </a:lnTo>
                  <a:lnTo>
                    <a:pt x="9729" y="12247"/>
                  </a:lnTo>
                  <a:lnTo>
                    <a:pt x="0" y="12247"/>
                  </a:lnTo>
                  <a:lnTo>
                    <a:pt x="0" y="7598"/>
                  </a:lnTo>
                  <a:lnTo>
                    <a:pt x="1" y="7544"/>
                  </a:lnTo>
                  <a:lnTo>
                    <a:pt x="2" y="7489"/>
                  </a:lnTo>
                  <a:lnTo>
                    <a:pt x="5" y="7436"/>
                  </a:lnTo>
                  <a:lnTo>
                    <a:pt x="10" y="7383"/>
                  </a:lnTo>
                  <a:lnTo>
                    <a:pt x="15" y="7330"/>
                  </a:lnTo>
                  <a:lnTo>
                    <a:pt x="23" y="7277"/>
                  </a:lnTo>
                  <a:lnTo>
                    <a:pt x="31" y="7226"/>
                  </a:lnTo>
                  <a:lnTo>
                    <a:pt x="41" y="7174"/>
                  </a:lnTo>
                  <a:lnTo>
                    <a:pt x="52" y="7123"/>
                  </a:lnTo>
                  <a:lnTo>
                    <a:pt x="64" y="7072"/>
                  </a:lnTo>
                  <a:lnTo>
                    <a:pt x="77" y="7022"/>
                  </a:lnTo>
                  <a:lnTo>
                    <a:pt x="93" y="6971"/>
                  </a:lnTo>
                  <a:lnTo>
                    <a:pt x="109" y="6923"/>
                  </a:lnTo>
                  <a:lnTo>
                    <a:pt x="127" y="6874"/>
                  </a:lnTo>
                  <a:lnTo>
                    <a:pt x="145" y="6825"/>
                  </a:lnTo>
                  <a:lnTo>
                    <a:pt x="166" y="6777"/>
                  </a:lnTo>
                  <a:lnTo>
                    <a:pt x="187" y="6730"/>
                  </a:lnTo>
                  <a:lnTo>
                    <a:pt x="208" y="6682"/>
                  </a:lnTo>
                  <a:lnTo>
                    <a:pt x="232" y="6637"/>
                  </a:lnTo>
                  <a:lnTo>
                    <a:pt x="256" y="6591"/>
                  </a:lnTo>
                  <a:lnTo>
                    <a:pt x="280" y="6546"/>
                  </a:lnTo>
                  <a:lnTo>
                    <a:pt x="306" y="6503"/>
                  </a:lnTo>
                  <a:lnTo>
                    <a:pt x="333" y="6460"/>
                  </a:lnTo>
                  <a:lnTo>
                    <a:pt x="361" y="6418"/>
                  </a:lnTo>
                  <a:lnTo>
                    <a:pt x="390" y="6377"/>
                  </a:lnTo>
                  <a:lnTo>
                    <a:pt x="419" y="6336"/>
                  </a:lnTo>
                  <a:lnTo>
                    <a:pt x="450" y="6295"/>
                  </a:lnTo>
                  <a:lnTo>
                    <a:pt x="482" y="6256"/>
                  </a:lnTo>
                  <a:lnTo>
                    <a:pt x="514" y="6218"/>
                  </a:lnTo>
                  <a:lnTo>
                    <a:pt x="547" y="6180"/>
                  </a:lnTo>
                  <a:lnTo>
                    <a:pt x="582" y="6144"/>
                  </a:lnTo>
                  <a:lnTo>
                    <a:pt x="617" y="6107"/>
                  </a:lnTo>
                  <a:lnTo>
                    <a:pt x="653" y="6072"/>
                  </a:lnTo>
                  <a:lnTo>
                    <a:pt x="690" y="6038"/>
                  </a:lnTo>
                  <a:lnTo>
                    <a:pt x="727" y="6005"/>
                  </a:lnTo>
                  <a:lnTo>
                    <a:pt x="766" y="5972"/>
                  </a:lnTo>
                  <a:lnTo>
                    <a:pt x="805" y="5941"/>
                  </a:lnTo>
                  <a:lnTo>
                    <a:pt x="845" y="5911"/>
                  </a:lnTo>
                  <a:lnTo>
                    <a:pt x="886" y="5882"/>
                  </a:lnTo>
                  <a:lnTo>
                    <a:pt x="927" y="5853"/>
                  </a:lnTo>
                  <a:lnTo>
                    <a:pt x="969" y="5825"/>
                  </a:lnTo>
                  <a:lnTo>
                    <a:pt x="1013" y="5798"/>
                  </a:lnTo>
                  <a:lnTo>
                    <a:pt x="1056" y="5773"/>
                  </a:lnTo>
                  <a:lnTo>
                    <a:pt x="1101" y="5748"/>
                  </a:lnTo>
                  <a:lnTo>
                    <a:pt x="1147" y="5724"/>
                  </a:lnTo>
                  <a:lnTo>
                    <a:pt x="1192" y="5701"/>
                  </a:lnTo>
                  <a:lnTo>
                    <a:pt x="1239" y="5679"/>
                  </a:lnTo>
                  <a:lnTo>
                    <a:pt x="1287" y="5657"/>
                  </a:lnTo>
                  <a:lnTo>
                    <a:pt x="1335" y="5638"/>
                  </a:lnTo>
                  <a:lnTo>
                    <a:pt x="1384" y="5619"/>
                  </a:lnTo>
                  <a:lnTo>
                    <a:pt x="1433" y="5602"/>
                  </a:lnTo>
                  <a:lnTo>
                    <a:pt x="1483" y="5585"/>
                  </a:lnTo>
                  <a:lnTo>
                    <a:pt x="1533" y="5571"/>
                  </a:lnTo>
                  <a:lnTo>
                    <a:pt x="1584" y="5557"/>
                  </a:lnTo>
                  <a:lnTo>
                    <a:pt x="1634" y="5544"/>
                  </a:lnTo>
                  <a:lnTo>
                    <a:pt x="1686" y="5534"/>
                  </a:lnTo>
                  <a:lnTo>
                    <a:pt x="1736" y="5524"/>
                  </a:lnTo>
                  <a:lnTo>
                    <a:pt x="1789" y="5515"/>
                  </a:lnTo>
                  <a:lnTo>
                    <a:pt x="1842" y="5508"/>
                  </a:lnTo>
                  <a:lnTo>
                    <a:pt x="1894" y="5503"/>
                  </a:lnTo>
                  <a:lnTo>
                    <a:pt x="1948" y="5498"/>
                  </a:lnTo>
                  <a:lnTo>
                    <a:pt x="2001" y="5495"/>
                  </a:lnTo>
                  <a:lnTo>
                    <a:pt x="2055" y="5493"/>
                  </a:lnTo>
                  <a:lnTo>
                    <a:pt x="2110" y="5493"/>
                  </a:lnTo>
                  <a:lnTo>
                    <a:pt x="10590" y="5493"/>
                  </a:lnTo>
                  <a:lnTo>
                    <a:pt x="10644" y="5493"/>
                  </a:lnTo>
                  <a:lnTo>
                    <a:pt x="10698" y="5495"/>
                  </a:lnTo>
                  <a:lnTo>
                    <a:pt x="10752" y="5498"/>
                  </a:lnTo>
                  <a:lnTo>
                    <a:pt x="10806" y="5503"/>
                  </a:lnTo>
                  <a:lnTo>
                    <a:pt x="10858" y="5508"/>
                  </a:lnTo>
                  <a:lnTo>
                    <a:pt x="10911" y="5515"/>
                  </a:lnTo>
                  <a:lnTo>
                    <a:pt x="10962" y="5524"/>
                  </a:lnTo>
                  <a:lnTo>
                    <a:pt x="11015" y="5534"/>
                  </a:lnTo>
                  <a:lnTo>
                    <a:pt x="11065" y="5544"/>
                  </a:lnTo>
                  <a:lnTo>
                    <a:pt x="11117" y="5557"/>
                  </a:lnTo>
                  <a:lnTo>
                    <a:pt x="11168" y="5571"/>
                  </a:lnTo>
                  <a:lnTo>
                    <a:pt x="11218" y="5585"/>
                  </a:lnTo>
                  <a:lnTo>
                    <a:pt x="11268" y="5602"/>
                  </a:lnTo>
                  <a:lnTo>
                    <a:pt x="11316" y="5619"/>
                  </a:lnTo>
                  <a:lnTo>
                    <a:pt x="11366" y="5638"/>
                  </a:lnTo>
                  <a:lnTo>
                    <a:pt x="11414" y="5657"/>
                  </a:lnTo>
                  <a:lnTo>
                    <a:pt x="11462" y="5679"/>
                  </a:lnTo>
                  <a:lnTo>
                    <a:pt x="11509" y="5701"/>
                  </a:lnTo>
                  <a:lnTo>
                    <a:pt x="11556" y="5724"/>
                  </a:lnTo>
                  <a:lnTo>
                    <a:pt x="11602" y="5748"/>
                  </a:lnTo>
                  <a:lnTo>
                    <a:pt x="11646" y="5773"/>
                  </a:lnTo>
                  <a:lnTo>
                    <a:pt x="11690" y="5798"/>
                  </a:lnTo>
                  <a:lnTo>
                    <a:pt x="11734" y="5825"/>
                  </a:lnTo>
                  <a:lnTo>
                    <a:pt x="11776" y="5853"/>
                  </a:lnTo>
                  <a:lnTo>
                    <a:pt x="11818" y="5882"/>
                  </a:lnTo>
                  <a:lnTo>
                    <a:pt x="11858" y="5911"/>
                  </a:lnTo>
                  <a:lnTo>
                    <a:pt x="11899" y="5941"/>
                  </a:lnTo>
                  <a:lnTo>
                    <a:pt x="11938" y="5972"/>
                  </a:lnTo>
                  <a:lnTo>
                    <a:pt x="11976" y="6005"/>
                  </a:lnTo>
                  <a:lnTo>
                    <a:pt x="12014" y="6038"/>
                  </a:lnTo>
                  <a:lnTo>
                    <a:pt x="12051" y="6072"/>
                  </a:lnTo>
                  <a:lnTo>
                    <a:pt x="12087" y="6107"/>
                  </a:lnTo>
                  <a:lnTo>
                    <a:pt x="12122" y="6144"/>
                  </a:lnTo>
                  <a:lnTo>
                    <a:pt x="12156" y="6180"/>
                  </a:lnTo>
                  <a:lnTo>
                    <a:pt x="12190" y="6218"/>
                  </a:lnTo>
                  <a:lnTo>
                    <a:pt x="12222" y="6256"/>
                  </a:lnTo>
                  <a:lnTo>
                    <a:pt x="12254" y="6295"/>
                  </a:lnTo>
                  <a:lnTo>
                    <a:pt x="12284" y="6336"/>
                  </a:lnTo>
                  <a:lnTo>
                    <a:pt x="12314" y="6377"/>
                  </a:lnTo>
                  <a:lnTo>
                    <a:pt x="12343" y="6418"/>
                  </a:lnTo>
                  <a:lnTo>
                    <a:pt x="12371" y="6460"/>
                  </a:lnTo>
                  <a:lnTo>
                    <a:pt x="12398" y="6503"/>
                  </a:lnTo>
                  <a:lnTo>
                    <a:pt x="12423" y="6546"/>
                  </a:lnTo>
                  <a:lnTo>
                    <a:pt x="12448" y="6591"/>
                  </a:lnTo>
                  <a:lnTo>
                    <a:pt x="12472" y="6637"/>
                  </a:lnTo>
                  <a:lnTo>
                    <a:pt x="12496" y="6682"/>
                  </a:lnTo>
                  <a:lnTo>
                    <a:pt x="12517" y="6730"/>
                  </a:lnTo>
                  <a:lnTo>
                    <a:pt x="12539" y="6777"/>
                  </a:lnTo>
                  <a:lnTo>
                    <a:pt x="12560" y="6825"/>
                  </a:lnTo>
                  <a:lnTo>
                    <a:pt x="12578" y="6874"/>
                  </a:lnTo>
                  <a:lnTo>
                    <a:pt x="12596" y="6923"/>
                  </a:lnTo>
                  <a:lnTo>
                    <a:pt x="12612" y="6971"/>
                  </a:lnTo>
                  <a:lnTo>
                    <a:pt x="12627" y="7022"/>
                  </a:lnTo>
                  <a:lnTo>
                    <a:pt x="12640" y="7072"/>
                  </a:lnTo>
                  <a:lnTo>
                    <a:pt x="12652" y="7123"/>
                  </a:lnTo>
                  <a:lnTo>
                    <a:pt x="12664" y="7174"/>
                  </a:lnTo>
                  <a:lnTo>
                    <a:pt x="12673" y="7226"/>
                  </a:lnTo>
                  <a:lnTo>
                    <a:pt x="12681" y="7277"/>
                  </a:lnTo>
                  <a:lnTo>
                    <a:pt x="12689" y="7330"/>
                  </a:lnTo>
                  <a:lnTo>
                    <a:pt x="12695" y="7383"/>
                  </a:lnTo>
                  <a:lnTo>
                    <a:pt x="12699" y="7436"/>
                  </a:lnTo>
                  <a:lnTo>
                    <a:pt x="12702" y="7489"/>
                  </a:lnTo>
                  <a:lnTo>
                    <a:pt x="12704" y="7544"/>
                  </a:lnTo>
                  <a:lnTo>
                    <a:pt x="12705" y="7598"/>
                  </a:lnTo>
                  <a:lnTo>
                    <a:pt x="12705" y="8441"/>
                  </a:lnTo>
                  <a:lnTo>
                    <a:pt x="2954" y="8441"/>
                  </a:lnTo>
                  <a:lnTo>
                    <a:pt x="2954" y="9703"/>
                  </a:lnTo>
                  <a:lnTo>
                    <a:pt x="12705" y="9703"/>
                  </a:lnTo>
                  <a:lnTo>
                    <a:pt x="12705" y="14359"/>
                  </a:lnTo>
                  <a:lnTo>
                    <a:pt x="12704" y="14413"/>
                  </a:lnTo>
                  <a:lnTo>
                    <a:pt x="12702" y="14467"/>
                  </a:lnTo>
                  <a:lnTo>
                    <a:pt x="12699" y="14520"/>
                  </a:lnTo>
                  <a:lnTo>
                    <a:pt x="12695" y="14574"/>
                  </a:lnTo>
                  <a:lnTo>
                    <a:pt x="12689" y="14626"/>
                  </a:lnTo>
                  <a:lnTo>
                    <a:pt x="12681" y="14679"/>
                  </a:lnTo>
                  <a:lnTo>
                    <a:pt x="12673" y="14730"/>
                  </a:lnTo>
                  <a:lnTo>
                    <a:pt x="12664" y="14782"/>
                  </a:lnTo>
                  <a:lnTo>
                    <a:pt x="12652" y="14833"/>
                  </a:lnTo>
                  <a:lnTo>
                    <a:pt x="12640" y="14883"/>
                  </a:lnTo>
                  <a:lnTo>
                    <a:pt x="12627" y="14934"/>
                  </a:lnTo>
                  <a:lnTo>
                    <a:pt x="12612" y="14984"/>
                  </a:lnTo>
                  <a:lnTo>
                    <a:pt x="12596" y="15034"/>
                  </a:lnTo>
                  <a:lnTo>
                    <a:pt x="12578" y="15082"/>
                  </a:lnTo>
                  <a:lnTo>
                    <a:pt x="12560" y="15131"/>
                  </a:lnTo>
                  <a:lnTo>
                    <a:pt x="12539" y="15179"/>
                  </a:lnTo>
                  <a:lnTo>
                    <a:pt x="12517" y="15227"/>
                  </a:lnTo>
                  <a:lnTo>
                    <a:pt x="12496" y="15274"/>
                  </a:lnTo>
                  <a:lnTo>
                    <a:pt x="12472" y="15320"/>
                  </a:lnTo>
                  <a:lnTo>
                    <a:pt x="12448" y="15365"/>
                  </a:lnTo>
                  <a:lnTo>
                    <a:pt x="12423" y="15410"/>
                  </a:lnTo>
                  <a:lnTo>
                    <a:pt x="12398" y="15454"/>
                  </a:lnTo>
                  <a:lnTo>
                    <a:pt x="12371" y="15497"/>
                  </a:lnTo>
                  <a:lnTo>
                    <a:pt x="12343" y="15539"/>
                  </a:lnTo>
                  <a:lnTo>
                    <a:pt x="12314" y="15580"/>
                  </a:lnTo>
                  <a:lnTo>
                    <a:pt x="12284" y="15621"/>
                  </a:lnTo>
                  <a:lnTo>
                    <a:pt x="12254" y="15660"/>
                  </a:lnTo>
                  <a:lnTo>
                    <a:pt x="12222" y="15699"/>
                  </a:lnTo>
                  <a:lnTo>
                    <a:pt x="12190" y="15739"/>
                  </a:lnTo>
                  <a:lnTo>
                    <a:pt x="12156" y="15776"/>
                  </a:lnTo>
                  <a:lnTo>
                    <a:pt x="12122" y="15813"/>
                  </a:lnTo>
                  <a:lnTo>
                    <a:pt x="12087" y="15849"/>
                  </a:lnTo>
                  <a:lnTo>
                    <a:pt x="12051" y="15884"/>
                  </a:lnTo>
                  <a:lnTo>
                    <a:pt x="12014" y="15919"/>
                  </a:lnTo>
                  <a:lnTo>
                    <a:pt x="11976" y="15952"/>
                  </a:lnTo>
                  <a:lnTo>
                    <a:pt x="11938" y="15983"/>
                  </a:lnTo>
                  <a:lnTo>
                    <a:pt x="11899" y="16015"/>
                  </a:lnTo>
                  <a:lnTo>
                    <a:pt x="11858" y="16046"/>
                  </a:lnTo>
                  <a:lnTo>
                    <a:pt x="11818" y="16075"/>
                  </a:lnTo>
                  <a:lnTo>
                    <a:pt x="11776" y="16104"/>
                  </a:lnTo>
                  <a:lnTo>
                    <a:pt x="11734" y="16132"/>
                  </a:lnTo>
                  <a:lnTo>
                    <a:pt x="11690" y="16158"/>
                  </a:lnTo>
                  <a:lnTo>
                    <a:pt x="11646" y="16184"/>
                  </a:lnTo>
                  <a:lnTo>
                    <a:pt x="11602" y="16209"/>
                  </a:lnTo>
                  <a:lnTo>
                    <a:pt x="11556" y="16232"/>
                  </a:lnTo>
                  <a:lnTo>
                    <a:pt x="11509" y="16256"/>
                  </a:lnTo>
                  <a:lnTo>
                    <a:pt x="11462" y="16278"/>
                  </a:lnTo>
                  <a:lnTo>
                    <a:pt x="11414" y="16298"/>
                  </a:lnTo>
                  <a:lnTo>
                    <a:pt x="11366" y="16319"/>
                  </a:lnTo>
                  <a:lnTo>
                    <a:pt x="11316" y="16337"/>
                  </a:lnTo>
                  <a:lnTo>
                    <a:pt x="11268" y="16355"/>
                  </a:lnTo>
                  <a:lnTo>
                    <a:pt x="11218" y="16371"/>
                  </a:lnTo>
                  <a:lnTo>
                    <a:pt x="11168" y="16387"/>
                  </a:lnTo>
                  <a:lnTo>
                    <a:pt x="11117" y="16400"/>
                  </a:lnTo>
                  <a:lnTo>
                    <a:pt x="11065" y="16413"/>
                  </a:lnTo>
                  <a:lnTo>
                    <a:pt x="11015" y="16423"/>
                  </a:lnTo>
                  <a:lnTo>
                    <a:pt x="10962" y="16433"/>
                  </a:lnTo>
                  <a:lnTo>
                    <a:pt x="10911" y="16441"/>
                  </a:lnTo>
                  <a:lnTo>
                    <a:pt x="10858" y="16449"/>
                  </a:lnTo>
                  <a:lnTo>
                    <a:pt x="10806" y="16454"/>
                  </a:lnTo>
                  <a:lnTo>
                    <a:pt x="10752" y="16459"/>
                  </a:lnTo>
                  <a:lnTo>
                    <a:pt x="10698" y="16462"/>
                  </a:lnTo>
                  <a:lnTo>
                    <a:pt x="10644" y="16463"/>
                  </a:lnTo>
                  <a:lnTo>
                    <a:pt x="10590" y="16464"/>
                  </a:lnTo>
                  <a:lnTo>
                    <a:pt x="2110" y="16464"/>
                  </a:lnTo>
                  <a:close/>
                </a:path>
              </a:pathLst>
            </a:custGeom>
            <a:solidFill>
              <a:schemeClr val="tx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chemeClr val="tx1"/>
                </a:solidFill>
                <a:effectLst/>
                <a:uLnTx/>
                <a:uFillTx/>
                <a:latin typeface="Sparkasse Head"/>
                <a:cs typeface="Sparkasse Head"/>
              </a:endParaRPr>
            </a:p>
          </p:txBody>
        </p:sp>
      </p:grpSp>
    </p:spTree>
    <p:extLst>
      <p:ext uri="{BB962C8B-B14F-4D97-AF65-F5344CB8AC3E}">
        <p14:creationId xmlns:p14="http://schemas.microsoft.com/office/powerpoint/2010/main" val="2117799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apiteltrenner 3">
    <p:spTree>
      <p:nvGrpSpPr>
        <p:cNvPr id="1" name=""/>
        <p:cNvGrpSpPr/>
        <p:nvPr/>
      </p:nvGrpSpPr>
      <p:grpSpPr>
        <a:xfrm>
          <a:off x="0" y="0"/>
          <a:ext cx="0" cy="0"/>
          <a:chOff x="0" y="0"/>
          <a:chExt cx="0" cy="0"/>
        </a:xfrm>
      </p:grpSpPr>
      <p:sp>
        <p:nvSpPr>
          <p:cNvPr id="15" name="Textplatzhalter 27"/>
          <p:cNvSpPr>
            <a:spLocks noGrp="1"/>
          </p:cNvSpPr>
          <p:nvPr>
            <p:ph type="body" sz="quarter" idx="15" hasCustomPrompt="1"/>
          </p:nvPr>
        </p:nvSpPr>
        <p:spPr>
          <a:xfrm>
            <a:off x="4572000" y="0"/>
            <a:ext cx="4572000" cy="5143500"/>
          </a:xfrm>
          <a:solidFill>
            <a:schemeClr val="accent1"/>
          </a:solidFill>
        </p:spPr>
        <p:txBody>
          <a:bodyPr lIns="360000" tIns="360000" rIns="360000" bIns="360000" anchor="ctr" anchorCtr="0">
            <a:noAutofit/>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sz="4000" baseline="0">
                <a:solidFill>
                  <a:schemeClr val="bg1"/>
                </a:solidFill>
                <a:latin typeface="+mj-lt"/>
              </a:defRPr>
            </a:lvl1pPr>
            <a:lvl2pPr marL="896938" indent="-538163">
              <a:buNone/>
              <a:defRPr>
                <a:solidFill>
                  <a:schemeClr val="bg1"/>
                </a:solidFill>
              </a:defRPr>
            </a:lvl2pPr>
            <a:lvl3pPr marL="1614488" indent="-717550">
              <a:buNone/>
              <a:defRPr>
                <a:solidFill>
                  <a:schemeClr val="bg1"/>
                </a:solidFill>
              </a:defRPr>
            </a:lvl3pPr>
            <a:lvl4pPr marL="2420938" indent="-808038">
              <a:buNone/>
              <a:defRPr>
                <a:solidFill>
                  <a:schemeClr val="bg1"/>
                </a:solidFill>
              </a:defRPr>
            </a:lvl4pPr>
            <a:lvl5pPr marL="2513013" indent="-538163">
              <a:tabLst/>
              <a:defRPr>
                <a:solidFill>
                  <a:schemeClr val="bg1"/>
                </a:solidFill>
              </a:defRPr>
            </a:lvl5pPr>
          </a:lstStyle>
          <a:p>
            <a:pPr lvl="0"/>
            <a:r>
              <a:rPr lang="de-DE" dirty="0"/>
              <a:t>Bitte Titel eingeben</a:t>
            </a:r>
          </a:p>
        </p:txBody>
      </p:sp>
      <p:sp>
        <p:nvSpPr>
          <p:cNvPr id="2" name="Titel 1"/>
          <p:cNvSpPr>
            <a:spLocks noGrp="1"/>
          </p:cNvSpPr>
          <p:nvPr>
            <p:ph type="ctrTitle" hasCustomPrompt="1"/>
          </p:nvPr>
        </p:nvSpPr>
        <p:spPr>
          <a:xfrm>
            <a:off x="0" y="0"/>
            <a:ext cx="4571999" cy="5143500"/>
          </a:xfrm>
        </p:spPr>
        <p:txBody>
          <a:bodyPr wrap="none" lIns="360000" tIns="360000" rIns="360000" bIns="360000" anchor="ctr" anchorCtr="1">
            <a:noAutofit/>
          </a:bodyPr>
          <a:lstStyle>
            <a:lvl1pPr>
              <a:defRPr sz="12000" baseline="0">
                <a:solidFill>
                  <a:schemeClr val="tx2"/>
                </a:solidFill>
              </a:defRPr>
            </a:lvl1pPr>
          </a:lstStyle>
          <a:p>
            <a:r>
              <a:rPr lang="de-DE" dirty="0"/>
              <a:t>1.1.1</a:t>
            </a:r>
          </a:p>
        </p:txBody>
      </p:sp>
      <p:sp>
        <p:nvSpPr>
          <p:cNvPr id="4" name="Datumsplatzhalter 3"/>
          <p:cNvSpPr>
            <a:spLocks noGrp="1"/>
          </p:cNvSpPr>
          <p:nvPr>
            <p:ph type="dt" sz="half" idx="10"/>
          </p:nvPr>
        </p:nvSpPr>
        <p:spPr/>
        <p:txBody>
          <a:bodyPr/>
          <a:lstStyle>
            <a:lvl1pPr>
              <a:defRPr>
                <a:solidFill>
                  <a:schemeClr val="accent2"/>
                </a:solidFill>
              </a:defRPr>
            </a:lvl1pPr>
          </a:lstStyle>
          <a:p>
            <a:fld id="{E6754914-234D-4A9A-B4EE-5F68BA39B88C}" type="datetime1">
              <a:rPr lang="de-DE" smtClean="0"/>
              <a:t>04.06.2021</a:t>
            </a:fld>
            <a:endParaRPr lang="de-DE" dirty="0"/>
          </a:p>
        </p:txBody>
      </p:sp>
      <p:sp>
        <p:nvSpPr>
          <p:cNvPr id="5" name="Fußzeilenplatzhalter 4"/>
          <p:cNvSpPr>
            <a:spLocks noGrp="1"/>
          </p:cNvSpPr>
          <p:nvPr>
            <p:ph type="ftr" sz="quarter" idx="11"/>
          </p:nvPr>
        </p:nvSpPr>
        <p:spPr/>
        <p:txBody>
          <a:bodyPr/>
          <a:lstStyle>
            <a:lvl1pPr>
              <a:defRPr>
                <a:solidFill>
                  <a:schemeClr val="bg1"/>
                </a:solidFill>
              </a:defRPr>
            </a:lvl1pPr>
          </a:lstStyle>
          <a:p>
            <a:r>
              <a:rPr lang="de-DE"/>
              <a:t>Einführung IDEA - Gavgiotakis Georgios</a:t>
            </a:r>
            <a:endParaRPr lang="de-DE" dirty="0"/>
          </a:p>
        </p:txBody>
      </p:sp>
      <p:sp>
        <p:nvSpPr>
          <p:cNvPr id="6" name="Foliennummernplatzhalter 5"/>
          <p:cNvSpPr>
            <a:spLocks noGrp="1"/>
          </p:cNvSpPr>
          <p:nvPr>
            <p:ph type="sldNum" sz="quarter" idx="12"/>
          </p:nvPr>
        </p:nvSpPr>
        <p:spPr/>
        <p:txBody>
          <a:bodyPr/>
          <a:lstStyle>
            <a:lvl1pPr>
              <a:defRPr>
                <a:solidFill>
                  <a:schemeClr val="bg1"/>
                </a:solidFill>
              </a:defRPr>
            </a:lvl1pPr>
          </a:lstStyle>
          <a:p>
            <a:fld id="{9D7D3CBE-C5B6-4E39-B7F9-DE3180FA4E55}" type="slidenum">
              <a:rPr lang="de-DE" smtClean="0"/>
              <a:pPr/>
              <a:t>‹Nr.›</a:t>
            </a:fld>
            <a:endParaRPr lang="de-DE" dirty="0"/>
          </a:p>
        </p:txBody>
      </p:sp>
      <p:grpSp>
        <p:nvGrpSpPr>
          <p:cNvPr id="10" name="Gruppieren 9"/>
          <p:cNvGrpSpPr/>
          <p:nvPr userDrawn="1"/>
        </p:nvGrpSpPr>
        <p:grpSpPr>
          <a:xfrm>
            <a:off x="370321" y="4736848"/>
            <a:ext cx="2599427" cy="383247"/>
            <a:chOff x="370321" y="4736848"/>
            <a:chExt cx="2599427" cy="383247"/>
          </a:xfrm>
        </p:grpSpPr>
        <p:sp>
          <p:nvSpPr>
            <p:cNvPr id="11" name="Text Box 26"/>
            <p:cNvSpPr txBox="1">
              <a:spLocks noChangeArrowheads="1"/>
            </p:cNvSpPr>
            <p:nvPr userDrawn="1"/>
          </p:nvSpPr>
          <p:spPr bwMode="auto">
            <a:xfrm>
              <a:off x="465392" y="4750763"/>
              <a:ext cx="25043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568325">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tx2"/>
                  </a:solidFill>
                  <a:effectLst/>
                  <a:uLnTx/>
                  <a:uFillTx/>
                  <a:latin typeface="Sparkasse Rg"/>
                  <a:cs typeface="Sparkasse Rg"/>
                </a:rPr>
                <a:t>Kreissparkasse</a:t>
              </a:r>
            </a:p>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tx2"/>
                  </a:solidFill>
                  <a:effectLst/>
                  <a:uLnTx/>
                  <a:uFillTx/>
                  <a:latin typeface="Sparkasse Rg"/>
                  <a:cs typeface="Sparkasse Rg"/>
                </a:rPr>
                <a:t>Traunstein-Trostberg</a:t>
              </a:r>
            </a:p>
          </p:txBody>
        </p:sp>
        <p:sp>
          <p:nvSpPr>
            <p:cNvPr id="12" name="Freeform 27"/>
            <p:cNvSpPr>
              <a:spLocks noChangeAspect="1" noEditPoints="1"/>
            </p:cNvSpPr>
            <p:nvPr userDrawn="1"/>
          </p:nvSpPr>
          <p:spPr bwMode="auto">
            <a:xfrm>
              <a:off x="370321" y="4736848"/>
              <a:ext cx="129159" cy="168021"/>
            </a:xfrm>
            <a:custGeom>
              <a:avLst/>
              <a:gdLst>
                <a:gd name="T0" fmla="*/ 4267 w 12705"/>
                <a:gd name="T1" fmla="*/ 1682 h 16464"/>
                <a:gd name="T2" fmla="*/ 4412 w 12705"/>
                <a:gd name="T3" fmla="*/ 1238 h 16464"/>
                <a:gd name="T4" fmla="*/ 4646 w 12705"/>
                <a:gd name="T5" fmla="*/ 844 h 16464"/>
                <a:gd name="T6" fmla="*/ 4957 w 12705"/>
                <a:gd name="T7" fmla="*/ 513 h 16464"/>
                <a:gd name="T8" fmla="*/ 5334 w 12705"/>
                <a:gd name="T9" fmla="*/ 255 h 16464"/>
                <a:gd name="T10" fmla="*/ 5768 w 12705"/>
                <a:gd name="T11" fmla="*/ 78 h 16464"/>
                <a:gd name="T12" fmla="*/ 6238 w 12705"/>
                <a:gd name="T13" fmla="*/ 3 h 16464"/>
                <a:gd name="T14" fmla="*/ 6720 w 12705"/>
                <a:gd name="T15" fmla="*/ 32 h 16464"/>
                <a:gd name="T16" fmla="*/ 7171 w 12705"/>
                <a:gd name="T17" fmla="*/ 166 h 16464"/>
                <a:gd name="T18" fmla="*/ 7571 w 12705"/>
                <a:gd name="T19" fmla="*/ 389 h 16464"/>
                <a:gd name="T20" fmla="*/ 7909 w 12705"/>
                <a:gd name="T21" fmla="*/ 688 h 16464"/>
                <a:gd name="T22" fmla="*/ 8176 w 12705"/>
                <a:gd name="T23" fmla="*/ 1056 h 16464"/>
                <a:gd name="T24" fmla="*/ 8364 w 12705"/>
                <a:gd name="T25" fmla="*/ 1481 h 16464"/>
                <a:gd name="T26" fmla="*/ 8451 w 12705"/>
                <a:gd name="T27" fmla="*/ 1944 h 16464"/>
                <a:gd name="T28" fmla="*/ 8434 w 12705"/>
                <a:gd name="T29" fmla="*/ 2426 h 16464"/>
                <a:gd name="T30" fmla="*/ 8311 w 12705"/>
                <a:gd name="T31" fmla="*/ 2880 h 16464"/>
                <a:gd name="T32" fmla="*/ 8096 w 12705"/>
                <a:gd name="T33" fmla="*/ 3287 h 16464"/>
                <a:gd name="T34" fmla="*/ 7804 w 12705"/>
                <a:gd name="T35" fmla="*/ 3631 h 16464"/>
                <a:gd name="T36" fmla="*/ 7444 w 12705"/>
                <a:gd name="T37" fmla="*/ 3906 h 16464"/>
                <a:gd name="T38" fmla="*/ 7023 w 12705"/>
                <a:gd name="T39" fmla="*/ 4104 h 16464"/>
                <a:gd name="T40" fmla="*/ 6562 w 12705"/>
                <a:gd name="T41" fmla="*/ 4202 h 16464"/>
                <a:gd name="T42" fmla="*/ 6078 w 12705"/>
                <a:gd name="T43" fmla="*/ 4197 h 16464"/>
                <a:gd name="T44" fmla="*/ 5619 w 12705"/>
                <a:gd name="T45" fmla="*/ 4086 h 16464"/>
                <a:gd name="T46" fmla="*/ 5201 w 12705"/>
                <a:gd name="T47" fmla="*/ 3879 h 16464"/>
                <a:gd name="T48" fmla="*/ 4845 w 12705"/>
                <a:gd name="T49" fmla="*/ 3596 h 16464"/>
                <a:gd name="T50" fmla="*/ 4560 w 12705"/>
                <a:gd name="T51" fmla="*/ 3244 h 16464"/>
                <a:gd name="T52" fmla="*/ 4353 w 12705"/>
                <a:gd name="T53" fmla="*/ 2831 h 16464"/>
                <a:gd name="T54" fmla="*/ 4241 w 12705"/>
                <a:gd name="T55" fmla="*/ 2374 h 16464"/>
                <a:gd name="T56" fmla="*/ 1948 w 12705"/>
                <a:gd name="T57" fmla="*/ 16459 h 16464"/>
                <a:gd name="T58" fmla="*/ 1483 w 12705"/>
                <a:gd name="T59" fmla="*/ 16371 h 16464"/>
                <a:gd name="T60" fmla="*/ 1056 w 12705"/>
                <a:gd name="T61" fmla="*/ 16184 h 16464"/>
                <a:gd name="T62" fmla="*/ 690 w 12705"/>
                <a:gd name="T63" fmla="*/ 15919 h 16464"/>
                <a:gd name="T64" fmla="*/ 390 w 12705"/>
                <a:gd name="T65" fmla="*/ 15580 h 16464"/>
                <a:gd name="T66" fmla="*/ 166 w 12705"/>
                <a:gd name="T67" fmla="*/ 15179 h 16464"/>
                <a:gd name="T68" fmla="*/ 31 w 12705"/>
                <a:gd name="T69" fmla="*/ 14730 h 16464"/>
                <a:gd name="T70" fmla="*/ 9729 w 12705"/>
                <a:gd name="T71" fmla="*/ 13516 h 16464"/>
                <a:gd name="T72" fmla="*/ 23 w 12705"/>
                <a:gd name="T73" fmla="*/ 7277 h 16464"/>
                <a:gd name="T74" fmla="*/ 145 w 12705"/>
                <a:gd name="T75" fmla="*/ 6825 h 16464"/>
                <a:gd name="T76" fmla="*/ 361 w 12705"/>
                <a:gd name="T77" fmla="*/ 6418 h 16464"/>
                <a:gd name="T78" fmla="*/ 653 w 12705"/>
                <a:gd name="T79" fmla="*/ 6072 h 16464"/>
                <a:gd name="T80" fmla="*/ 1013 w 12705"/>
                <a:gd name="T81" fmla="*/ 5798 h 16464"/>
                <a:gd name="T82" fmla="*/ 1433 w 12705"/>
                <a:gd name="T83" fmla="*/ 5602 h 16464"/>
                <a:gd name="T84" fmla="*/ 1894 w 12705"/>
                <a:gd name="T85" fmla="*/ 5503 h 16464"/>
                <a:gd name="T86" fmla="*/ 10806 w 12705"/>
                <a:gd name="T87" fmla="*/ 5503 h 16464"/>
                <a:gd name="T88" fmla="*/ 11268 w 12705"/>
                <a:gd name="T89" fmla="*/ 5602 h 16464"/>
                <a:gd name="T90" fmla="*/ 11690 w 12705"/>
                <a:gd name="T91" fmla="*/ 5798 h 16464"/>
                <a:gd name="T92" fmla="*/ 12051 w 12705"/>
                <a:gd name="T93" fmla="*/ 6072 h 16464"/>
                <a:gd name="T94" fmla="*/ 12343 w 12705"/>
                <a:gd name="T95" fmla="*/ 6418 h 16464"/>
                <a:gd name="T96" fmla="*/ 12560 w 12705"/>
                <a:gd name="T97" fmla="*/ 6825 h 16464"/>
                <a:gd name="T98" fmla="*/ 12681 w 12705"/>
                <a:gd name="T99" fmla="*/ 7277 h 16464"/>
                <a:gd name="T100" fmla="*/ 2954 w 12705"/>
                <a:gd name="T101" fmla="*/ 9703 h 16464"/>
                <a:gd name="T102" fmla="*/ 12673 w 12705"/>
                <a:gd name="T103" fmla="*/ 14730 h 16464"/>
                <a:gd name="T104" fmla="*/ 12539 w 12705"/>
                <a:gd name="T105" fmla="*/ 15179 h 16464"/>
                <a:gd name="T106" fmla="*/ 12314 w 12705"/>
                <a:gd name="T107" fmla="*/ 15580 h 16464"/>
                <a:gd name="T108" fmla="*/ 12014 w 12705"/>
                <a:gd name="T109" fmla="*/ 15919 h 16464"/>
                <a:gd name="T110" fmla="*/ 11646 w 12705"/>
                <a:gd name="T111" fmla="*/ 16184 h 16464"/>
                <a:gd name="T112" fmla="*/ 11218 w 12705"/>
                <a:gd name="T113" fmla="*/ 16371 h 16464"/>
                <a:gd name="T114" fmla="*/ 10752 w 12705"/>
                <a:gd name="T115" fmla="*/ 16459 h 16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05" h="16464">
                  <a:moveTo>
                    <a:pt x="4226" y="2105"/>
                  </a:moveTo>
                  <a:lnTo>
                    <a:pt x="4226" y="2052"/>
                  </a:lnTo>
                  <a:lnTo>
                    <a:pt x="4228" y="1997"/>
                  </a:lnTo>
                  <a:lnTo>
                    <a:pt x="4231" y="1944"/>
                  </a:lnTo>
                  <a:lnTo>
                    <a:pt x="4236" y="1890"/>
                  </a:lnTo>
                  <a:lnTo>
                    <a:pt x="4241" y="1838"/>
                  </a:lnTo>
                  <a:lnTo>
                    <a:pt x="4248" y="1786"/>
                  </a:lnTo>
                  <a:lnTo>
                    <a:pt x="4258" y="1734"/>
                  </a:lnTo>
                  <a:lnTo>
                    <a:pt x="4267" y="1682"/>
                  </a:lnTo>
                  <a:lnTo>
                    <a:pt x="4278" y="1631"/>
                  </a:lnTo>
                  <a:lnTo>
                    <a:pt x="4291" y="1581"/>
                  </a:lnTo>
                  <a:lnTo>
                    <a:pt x="4304" y="1531"/>
                  </a:lnTo>
                  <a:lnTo>
                    <a:pt x="4320" y="1481"/>
                  </a:lnTo>
                  <a:lnTo>
                    <a:pt x="4335" y="1431"/>
                  </a:lnTo>
                  <a:lnTo>
                    <a:pt x="4353" y="1382"/>
                  </a:lnTo>
                  <a:lnTo>
                    <a:pt x="4371" y="1334"/>
                  </a:lnTo>
                  <a:lnTo>
                    <a:pt x="4392" y="1285"/>
                  </a:lnTo>
                  <a:lnTo>
                    <a:pt x="4412" y="1238"/>
                  </a:lnTo>
                  <a:lnTo>
                    <a:pt x="4435" y="1191"/>
                  </a:lnTo>
                  <a:lnTo>
                    <a:pt x="4458" y="1145"/>
                  </a:lnTo>
                  <a:lnTo>
                    <a:pt x="4482" y="1100"/>
                  </a:lnTo>
                  <a:lnTo>
                    <a:pt x="4507" y="1056"/>
                  </a:lnTo>
                  <a:lnTo>
                    <a:pt x="4533" y="1012"/>
                  </a:lnTo>
                  <a:lnTo>
                    <a:pt x="4560" y="968"/>
                  </a:lnTo>
                  <a:lnTo>
                    <a:pt x="4588" y="926"/>
                  </a:lnTo>
                  <a:lnTo>
                    <a:pt x="4617" y="885"/>
                  </a:lnTo>
                  <a:lnTo>
                    <a:pt x="4646" y="844"/>
                  </a:lnTo>
                  <a:lnTo>
                    <a:pt x="4677" y="805"/>
                  </a:lnTo>
                  <a:lnTo>
                    <a:pt x="4709" y="765"/>
                  </a:lnTo>
                  <a:lnTo>
                    <a:pt x="4741" y="726"/>
                  </a:lnTo>
                  <a:lnTo>
                    <a:pt x="4775" y="688"/>
                  </a:lnTo>
                  <a:lnTo>
                    <a:pt x="4809" y="651"/>
                  </a:lnTo>
                  <a:lnTo>
                    <a:pt x="4845" y="615"/>
                  </a:lnTo>
                  <a:lnTo>
                    <a:pt x="4882" y="580"/>
                  </a:lnTo>
                  <a:lnTo>
                    <a:pt x="4919" y="546"/>
                  </a:lnTo>
                  <a:lnTo>
                    <a:pt x="4957" y="513"/>
                  </a:lnTo>
                  <a:lnTo>
                    <a:pt x="4996" y="481"/>
                  </a:lnTo>
                  <a:lnTo>
                    <a:pt x="5035" y="450"/>
                  </a:lnTo>
                  <a:lnTo>
                    <a:pt x="5076" y="419"/>
                  </a:lnTo>
                  <a:lnTo>
                    <a:pt x="5117" y="389"/>
                  </a:lnTo>
                  <a:lnTo>
                    <a:pt x="5159" y="360"/>
                  </a:lnTo>
                  <a:lnTo>
                    <a:pt x="5201" y="333"/>
                  </a:lnTo>
                  <a:lnTo>
                    <a:pt x="5245" y="307"/>
                  </a:lnTo>
                  <a:lnTo>
                    <a:pt x="5289" y="281"/>
                  </a:lnTo>
                  <a:lnTo>
                    <a:pt x="5334" y="255"/>
                  </a:lnTo>
                  <a:lnTo>
                    <a:pt x="5380" y="232"/>
                  </a:lnTo>
                  <a:lnTo>
                    <a:pt x="5426" y="209"/>
                  </a:lnTo>
                  <a:lnTo>
                    <a:pt x="5473" y="186"/>
                  </a:lnTo>
                  <a:lnTo>
                    <a:pt x="5522" y="166"/>
                  </a:lnTo>
                  <a:lnTo>
                    <a:pt x="5570" y="145"/>
                  </a:lnTo>
                  <a:lnTo>
                    <a:pt x="5619" y="127"/>
                  </a:lnTo>
                  <a:lnTo>
                    <a:pt x="5668" y="109"/>
                  </a:lnTo>
                  <a:lnTo>
                    <a:pt x="5718" y="93"/>
                  </a:lnTo>
                  <a:lnTo>
                    <a:pt x="5768" y="78"/>
                  </a:lnTo>
                  <a:lnTo>
                    <a:pt x="5819" y="65"/>
                  </a:lnTo>
                  <a:lnTo>
                    <a:pt x="5869" y="52"/>
                  </a:lnTo>
                  <a:lnTo>
                    <a:pt x="5921" y="41"/>
                  </a:lnTo>
                  <a:lnTo>
                    <a:pt x="5973" y="32"/>
                  </a:lnTo>
                  <a:lnTo>
                    <a:pt x="6025" y="24"/>
                  </a:lnTo>
                  <a:lnTo>
                    <a:pt x="6078" y="16"/>
                  </a:lnTo>
                  <a:lnTo>
                    <a:pt x="6130" y="10"/>
                  </a:lnTo>
                  <a:lnTo>
                    <a:pt x="6184" y="6"/>
                  </a:lnTo>
                  <a:lnTo>
                    <a:pt x="6238" y="3"/>
                  </a:lnTo>
                  <a:lnTo>
                    <a:pt x="6291" y="1"/>
                  </a:lnTo>
                  <a:lnTo>
                    <a:pt x="6346" y="0"/>
                  </a:lnTo>
                  <a:lnTo>
                    <a:pt x="6400" y="1"/>
                  </a:lnTo>
                  <a:lnTo>
                    <a:pt x="6455" y="3"/>
                  </a:lnTo>
                  <a:lnTo>
                    <a:pt x="6509" y="6"/>
                  </a:lnTo>
                  <a:lnTo>
                    <a:pt x="6562" y="10"/>
                  </a:lnTo>
                  <a:lnTo>
                    <a:pt x="6615" y="16"/>
                  </a:lnTo>
                  <a:lnTo>
                    <a:pt x="6668" y="24"/>
                  </a:lnTo>
                  <a:lnTo>
                    <a:pt x="6720" y="32"/>
                  </a:lnTo>
                  <a:lnTo>
                    <a:pt x="6772" y="41"/>
                  </a:lnTo>
                  <a:lnTo>
                    <a:pt x="6823" y="52"/>
                  </a:lnTo>
                  <a:lnTo>
                    <a:pt x="6874" y="65"/>
                  </a:lnTo>
                  <a:lnTo>
                    <a:pt x="6924" y="78"/>
                  </a:lnTo>
                  <a:lnTo>
                    <a:pt x="6974" y="93"/>
                  </a:lnTo>
                  <a:lnTo>
                    <a:pt x="7023" y="109"/>
                  </a:lnTo>
                  <a:lnTo>
                    <a:pt x="7073" y="127"/>
                  </a:lnTo>
                  <a:lnTo>
                    <a:pt x="7122" y="145"/>
                  </a:lnTo>
                  <a:lnTo>
                    <a:pt x="7171" y="166"/>
                  </a:lnTo>
                  <a:lnTo>
                    <a:pt x="7218" y="186"/>
                  </a:lnTo>
                  <a:lnTo>
                    <a:pt x="7265" y="209"/>
                  </a:lnTo>
                  <a:lnTo>
                    <a:pt x="7311" y="232"/>
                  </a:lnTo>
                  <a:lnTo>
                    <a:pt x="7356" y="255"/>
                  </a:lnTo>
                  <a:lnTo>
                    <a:pt x="7401" y="281"/>
                  </a:lnTo>
                  <a:lnTo>
                    <a:pt x="7444" y="307"/>
                  </a:lnTo>
                  <a:lnTo>
                    <a:pt x="7487" y="333"/>
                  </a:lnTo>
                  <a:lnTo>
                    <a:pt x="7530" y="360"/>
                  </a:lnTo>
                  <a:lnTo>
                    <a:pt x="7571" y="389"/>
                  </a:lnTo>
                  <a:lnTo>
                    <a:pt x="7612" y="419"/>
                  </a:lnTo>
                  <a:lnTo>
                    <a:pt x="7651" y="450"/>
                  </a:lnTo>
                  <a:lnTo>
                    <a:pt x="7690" y="481"/>
                  </a:lnTo>
                  <a:lnTo>
                    <a:pt x="7730" y="513"/>
                  </a:lnTo>
                  <a:lnTo>
                    <a:pt x="7767" y="546"/>
                  </a:lnTo>
                  <a:lnTo>
                    <a:pt x="7804" y="580"/>
                  </a:lnTo>
                  <a:lnTo>
                    <a:pt x="7840" y="615"/>
                  </a:lnTo>
                  <a:lnTo>
                    <a:pt x="7875" y="651"/>
                  </a:lnTo>
                  <a:lnTo>
                    <a:pt x="7909" y="688"/>
                  </a:lnTo>
                  <a:lnTo>
                    <a:pt x="7943" y="726"/>
                  </a:lnTo>
                  <a:lnTo>
                    <a:pt x="7975" y="765"/>
                  </a:lnTo>
                  <a:lnTo>
                    <a:pt x="8007" y="805"/>
                  </a:lnTo>
                  <a:lnTo>
                    <a:pt x="8037" y="844"/>
                  </a:lnTo>
                  <a:lnTo>
                    <a:pt x="8067" y="885"/>
                  </a:lnTo>
                  <a:lnTo>
                    <a:pt x="8096" y="926"/>
                  </a:lnTo>
                  <a:lnTo>
                    <a:pt x="8124" y="968"/>
                  </a:lnTo>
                  <a:lnTo>
                    <a:pt x="8150" y="1012"/>
                  </a:lnTo>
                  <a:lnTo>
                    <a:pt x="8176" y="1056"/>
                  </a:lnTo>
                  <a:lnTo>
                    <a:pt x="8201" y="1100"/>
                  </a:lnTo>
                  <a:lnTo>
                    <a:pt x="8225" y="1145"/>
                  </a:lnTo>
                  <a:lnTo>
                    <a:pt x="8248" y="1191"/>
                  </a:lnTo>
                  <a:lnTo>
                    <a:pt x="8270" y="1238"/>
                  </a:lnTo>
                  <a:lnTo>
                    <a:pt x="8292" y="1285"/>
                  </a:lnTo>
                  <a:lnTo>
                    <a:pt x="8311" y="1334"/>
                  </a:lnTo>
                  <a:lnTo>
                    <a:pt x="8330" y="1382"/>
                  </a:lnTo>
                  <a:lnTo>
                    <a:pt x="8347" y="1431"/>
                  </a:lnTo>
                  <a:lnTo>
                    <a:pt x="8364" y="1481"/>
                  </a:lnTo>
                  <a:lnTo>
                    <a:pt x="8378" y="1531"/>
                  </a:lnTo>
                  <a:lnTo>
                    <a:pt x="8393" y="1581"/>
                  </a:lnTo>
                  <a:lnTo>
                    <a:pt x="8405" y="1631"/>
                  </a:lnTo>
                  <a:lnTo>
                    <a:pt x="8415" y="1682"/>
                  </a:lnTo>
                  <a:lnTo>
                    <a:pt x="8426" y="1734"/>
                  </a:lnTo>
                  <a:lnTo>
                    <a:pt x="8434" y="1786"/>
                  </a:lnTo>
                  <a:lnTo>
                    <a:pt x="8441" y="1838"/>
                  </a:lnTo>
                  <a:lnTo>
                    <a:pt x="8447" y="1890"/>
                  </a:lnTo>
                  <a:lnTo>
                    <a:pt x="8451" y="1944"/>
                  </a:lnTo>
                  <a:lnTo>
                    <a:pt x="8456" y="1997"/>
                  </a:lnTo>
                  <a:lnTo>
                    <a:pt x="8458" y="2052"/>
                  </a:lnTo>
                  <a:lnTo>
                    <a:pt x="8458" y="2105"/>
                  </a:lnTo>
                  <a:lnTo>
                    <a:pt x="8458" y="2160"/>
                  </a:lnTo>
                  <a:lnTo>
                    <a:pt x="8456" y="2214"/>
                  </a:lnTo>
                  <a:lnTo>
                    <a:pt x="8451" y="2268"/>
                  </a:lnTo>
                  <a:lnTo>
                    <a:pt x="8447" y="2321"/>
                  </a:lnTo>
                  <a:lnTo>
                    <a:pt x="8441" y="2374"/>
                  </a:lnTo>
                  <a:lnTo>
                    <a:pt x="8434" y="2426"/>
                  </a:lnTo>
                  <a:lnTo>
                    <a:pt x="8426" y="2478"/>
                  </a:lnTo>
                  <a:lnTo>
                    <a:pt x="8415" y="2530"/>
                  </a:lnTo>
                  <a:lnTo>
                    <a:pt x="8405" y="2581"/>
                  </a:lnTo>
                  <a:lnTo>
                    <a:pt x="8393" y="2632"/>
                  </a:lnTo>
                  <a:lnTo>
                    <a:pt x="8378" y="2683"/>
                  </a:lnTo>
                  <a:lnTo>
                    <a:pt x="8364" y="2732"/>
                  </a:lnTo>
                  <a:lnTo>
                    <a:pt x="8347" y="2782"/>
                  </a:lnTo>
                  <a:lnTo>
                    <a:pt x="8330" y="2831"/>
                  </a:lnTo>
                  <a:lnTo>
                    <a:pt x="8311" y="2880"/>
                  </a:lnTo>
                  <a:lnTo>
                    <a:pt x="8292" y="2929"/>
                  </a:lnTo>
                  <a:lnTo>
                    <a:pt x="8270" y="2976"/>
                  </a:lnTo>
                  <a:lnTo>
                    <a:pt x="8248" y="3022"/>
                  </a:lnTo>
                  <a:lnTo>
                    <a:pt x="8225" y="3068"/>
                  </a:lnTo>
                  <a:lnTo>
                    <a:pt x="8201" y="3114"/>
                  </a:lnTo>
                  <a:lnTo>
                    <a:pt x="8176" y="3158"/>
                  </a:lnTo>
                  <a:lnTo>
                    <a:pt x="8150" y="3201"/>
                  </a:lnTo>
                  <a:lnTo>
                    <a:pt x="8124" y="3244"/>
                  </a:lnTo>
                  <a:lnTo>
                    <a:pt x="8096" y="3287"/>
                  </a:lnTo>
                  <a:lnTo>
                    <a:pt x="8067" y="3328"/>
                  </a:lnTo>
                  <a:lnTo>
                    <a:pt x="8037" y="3369"/>
                  </a:lnTo>
                  <a:lnTo>
                    <a:pt x="8007" y="3409"/>
                  </a:lnTo>
                  <a:lnTo>
                    <a:pt x="7975" y="3448"/>
                  </a:lnTo>
                  <a:lnTo>
                    <a:pt x="7943" y="3486"/>
                  </a:lnTo>
                  <a:lnTo>
                    <a:pt x="7909" y="3523"/>
                  </a:lnTo>
                  <a:lnTo>
                    <a:pt x="7875" y="3560"/>
                  </a:lnTo>
                  <a:lnTo>
                    <a:pt x="7840" y="3596"/>
                  </a:lnTo>
                  <a:lnTo>
                    <a:pt x="7804" y="3631"/>
                  </a:lnTo>
                  <a:lnTo>
                    <a:pt x="7767" y="3666"/>
                  </a:lnTo>
                  <a:lnTo>
                    <a:pt x="7730" y="3699"/>
                  </a:lnTo>
                  <a:lnTo>
                    <a:pt x="7690" y="3732"/>
                  </a:lnTo>
                  <a:lnTo>
                    <a:pt x="7651" y="3763"/>
                  </a:lnTo>
                  <a:lnTo>
                    <a:pt x="7612" y="3794"/>
                  </a:lnTo>
                  <a:lnTo>
                    <a:pt x="7571" y="3824"/>
                  </a:lnTo>
                  <a:lnTo>
                    <a:pt x="7530" y="3852"/>
                  </a:lnTo>
                  <a:lnTo>
                    <a:pt x="7487" y="3879"/>
                  </a:lnTo>
                  <a:lnTo>
                    <a:pt x="7444" y="3906"/>
                  </a:lnTo>
                  <a:lnTo>
                    <a:pt x="7401" y="3933"/>
                  </a:lnTo>
                  <a:lnTo>
                    <a:pt x="7356" y="3958"/>
                  </a:lnTo>
                  <a:lnTo>
                    <a:pt x="7311" y="3981"/>
                  </a:lnTo>
                  <a:lnTo>
                    <a:pt x="7265" y="4004"/>
                  </a:lnTo>
                  <a:lnTo>
                    <a:pt x="7218" y="4026"/>
                  </a:lnTo>
                  <a:lnTo>
                    <a:pt x="7171" y="4047"/>
                  </a:lnTo>
                  <a:lnTo>
                    <a:pt x="7122" y="4068"/>
                  </a:lnTo>
                  <a:lnTo>
                    <a:pt x="7073" y="4086"/>
                  </a:lnTo>
                  <a:lnTo>
                    <a:pt x="7023" y="4104"/>
                  </a:lnTo>
                  <a:lnTo>
                    <a:pt x="6974" y="4119"/>
                  </a:lnTo>
                  <a:lnTo>
                    <a:pt x="6924" y="4135"/>
                  </a:lnTo>
                  <a:lnTo>
                    <a:pt x="6874" y="4148"/>
                  </a:lnTo>
                  <a:lnTo>
                    <a:pt x="6823" y="4160"/>
                  </a:lnTo>
                  <a:lnTo>
                    <a:pt x="6772" y="4172"/>
                  </a:lnTo>
                  <a:lnTo>
                    <a:pt x="6720" y="4181"/>
                  </a:lnTo>
                  <a:lnTo>
                    <a:pt x="6668" y="4190"/>
                  </a:lnTo>
                  <a:lnTo>
                    <a:pt x="6615" y="4197"/>
                  </a:lnTo>
                  <a:lnTo>
                    <a:pt x="6562" y="4202"/>
                  </a:lnTo>
                  <a:lnTo>
                    <a:pt x="6509" y="4208"/>
                  </a:lnTo>
                  <a:lnTo>
                    <a:pt x="6455" y="4211"/>
                  </a:lnTo>
                  <a:lnTo>
                    <a:pt x="6400" y="4213"/>
                  </a:lnTo>
                  <a:lnTo>
                    <a:pt x="6346" y="4213"/>
                  </a:lnTo>
                  <a:lnTo>
                    <a:pt x="6291" y="4213"/>
                  </a:lnTo>
                  <a:lnTo>
                    <a:pt x="6238" y="4211"/>
                  </a:lnTo>
                  <a:lnTo>
                    <a:pt x="6184" y="4208"/>
                  </a:lnTo>
                  <a:lnTo>
                    <a:pt x="6130" y="4202"/>
                  </a:lnTo>
                  <a:lnTo>
                    <a:pt x="6078" y="4197"/>
                  </a:lnTo>
                  <a:lnTo>
                    <a:pt x="6025" y="4190"/>
                  </a:lnTo>
                  <a:lnTo>
                    <a:pt x="5973" y="4181"/>
                  </a:lnTo>
                  <a:lnTo>
                    <a:pt x="5921" y="4172"/>
                  </a:lnTo>
                  <a:lnTo>
                    <a:pt x="5869" y="4160"/>
                  </a:lnTo>
                  <a:lnTo>
                    <a:pt x="5819" y="4148"/>
                  </a:lnTo>
                  <a:lnTo>
                    <a:pt x="5768" y="4135"/>
                  </a:lnTo>
                  <a:lnTo>
                    <a:pt x="5718" y="4119"/>
                  </a:lnTo>
                  <a:lnTo>
                    <a:pt x="5668" y="4104"/>
                  </a:lnTo>
                  <a:lnTo>
                    <a:pt x="5619" y="4086"/>
                  </a:lnTo>
                  <a:lnTo>
                    <a:pt x="5570" y="4068"/>
                  </a:lnTo>
                  <a:lnTo>
                    <a:pt x="5522" y="4047"/>
                  </a:lnTo>
                  <a:lnTo>
                    <a:pt x="5473" y="4026"/>
                  </a:lnTo>
                  <a:lnTo>
                    <a:pt x="5426" y="4004"/>
                  </a:lnTo>
                  <a:lnTo>
                    <a:pt x="5380" y="3981"/>
                  </a:lnTo>
                  <a:lnTo>
                    <a:pt x="5334" y="3958"/>
                  </a:lnTo>
                  <a:lnTo>
                    <a:pt x="5289" y="3933"/>
                  </a:lnTo>
                  <a:lnTo>
                    <a:pt x="5245" y="3906"/>
                  </a:lnTo>
                  <a:lnTo>
                    <a:pt x="5201" y="3879"/>
                  </a:lnTo>
                  <a:lnTo>
                    <a:pt x="5159" y="3852"/>
                  </a:lnTo>
                  <a:lnTo>
                    <a:pt x="5117" y="3824"/>
                  </a:lnTo>
                  <a:lnTo>
                    <a:pt x="5076" y="3794"/>
                  </a:lnTo>
                  <a:lnTo>
                    <a:pt x="5035" y="3763"/>
                  </a:lnTo>
                  <a:lnTo>
                    <a:pt x="4996" y="3732"/>
                  </a:lnTo>
                  <a:lnTo>
                    <a:pt x="4957" y="3699"/>
                  </a:lnTo>
                  <a:lnTo>
                    <a:pt x="4919" y="3666"/>
                  </a:lnTo>
                  <a:lnTo>
                    <a:pt x="4882" y="3631"/>
                  </a:lnTo>
                  <a:lnTo>
                    <a:pt x="4845" y="3596"/>
                  </a:lnTo>
                  <a:lnTo>
                    <a:pt x="4809" y="3560"/>
                  </a:lnTo>
                  <a:lnTo>
                    <a:pt x="4775" y="3523"/>
                  </a:lnTo>
                  <a:lnTo>
                    <a:pt x="4741" y="3486"/>
                  </a:lnTo>
                  <a:lnTo>
                    <a:pt x="4709" y="3448"/>
                  </a:lnTo>
                  <a:lnTo>
                    <a:pt x="4677" y="3409"/>
                  </a:lnTo>
                  <a:lnTo>
                    <a:pt x="4646" y="3369"/>
                  </a:lnTo>
                  <a:lnTo>
                    <a:pt x="4617" y="3328"/>
                  </a:lnTo>
                  <a:lnTo>
                    <a:pt x="4588" y="3287"/>
                  </a:lnTo>
                  <a:lnTo>
                    <a:pt x="4560" y="3244"/>
                  </a:lnTo>
                  <a:lnTo>
                    <a:pt x="4533" y="3201"/>
                  </a:lnTo>
                  <a:lnTo>
                    <a:pt x="4507" y="3158"/>
                  </a:lnTo>
                  <a:lnTo>
                    <a:pt x="4482" y="3114"/>
                  </a:lnTo>
                  <a:lnTo>
                    <a:pt x="4458" y="3068"/>
                  </a:lnTo>
                  <a:lnTo>
                    <a:pt x="4435" y="3022"/>
                  </a:lnTo>
                  <a:lnTo>
                    <a:pt x="4412" y="2976"/>
                  </a:lnTo>
                  <a:lnTo>
                    <a:pt x="4392" y="2929"/>
                  </a:lnTo>
                  <a:lnTo>
                    <a:pt x="4371" y="2880"/>
                  </a:lnTo>
                  <a:lnTo>
                    <a:pt x="4353" y="2831"/>
                  </a:lnTo>
                  <a:lnTo>
                    <a:pt x="4335" y="2782"/>
                  </a:lnTo>
                  <a:lnTo>
                    <a:pt x="4320" y="2732"/>
                  </a:lnTo>
                  <a:lnTo>
                    <a:pt x="4304" y="2683"/>
                  </a:lnTo>
                  <a:lnTo>
                    <a:pt x="4291" y="2632"/>
                  </a:lnTo>
                  <a:lnTo>
                    <a:pt x="4278" y="2581"/>
                  </a:lnTo>
                  <a:lnTo>
                    <a:pt x="4267" y="2530"/>
                  </a:lnTo>
                  <a:lnTo>
                    <a:pt x="4258" y="2478"/>
                  </a:lnTo>
                  <a:lnTo>
                    <a:pt x="4248" y="2426"/>
                  </a:lnTo>
                  <a:lnTo>
                    <a:pt x="4241" y="2374"/>
                  </a:lnTo>
                  <a:lnTo>
                    <a:pt x="4236" y="2321"/>
                  </a:lnTo>
                  <a:lnTo>
                    <a:pt x="4231" y="2268"/>
                  </a:lnTo>
                  <a:lnTo>
                    <a:pt x="4228" y="2214"/>
                  </a:lnTo>
                  <a:lnTo>
                    <a:pt x="4226" y="2160"/>
                  </a:lnTo>
                  <a:lnTo>
                    <a:pt x="4226" y="2105"/>
                  </a:lnTo>
                  <a:close/>
                  <a:moveTo>
                    <a:pt x="2110" y="16464"/>
                  </a:moveTo>
                  <a:lnTo>
                    <a:pt x="2055" y="16463"/>
                  </a:lnTo>
                  <a:lnTo>
                    <a:pt x="2001" y="16462"/>
                  </a:lnTo>
                  <a:lnTo>
                    <a:pt x="1948" y="16459"/>
                  </a:lnTo>
                  <a:lnTo>
                    <a:pt x="1894" y="16454"/>
                  </a:lnTo>
                  <a:lnTo>
                    <a:pt x="1842" y="16449"/>
                  </a:lnTo>
                  <a:lnTo>
                    <a:pt x="1789" y="16441"/>
                  </a:lnTo>
                  <a:lnTo>
                    <a:pt x="1736" y="16433"/>
                  </a:lnTo>
                  <a:lnTo>
                    <a:pt x="1686" y="16423"/>
                  </a:lnTo>
                  <a:lnTo>
                    <a:pt x="1634" y="16413"/>
                  </a:lnTo>
                  <a:lnTo>
                    <a:pt x="1584" y="16400"/>
                  </a:lnTo>
                  <a:lnTo>
                    <a:pt x="1533" y="16387"/>
                  </a:lnTo>
                  <a:lnTo>
                    <a:pt x="1483" y="16371"/>
                  </a:lnTo>
                  <a:lnTo>
                    <a:pt x="1433" y="16355"/>
                  </a:lnTo>
                  <a:lnTo>
                    <a:pt x="1384" y="16337"/>
                  </a:lnTo>
                  <a:lnTo>
                    <a:pt x="1335" y="16319"/>
                  </a:lnTo>
                  <a:lnTo>
                    <a:pt x="1287" y="16298"/>
                  </a:lnTo>
                  <a:lnTo>
                    <a:pt x="1239" y="16278"/>
                  </a:lnTo>
                  <a:lnTo>
                    <a:pt x="1192" y="16256"/>
                  </a:lnTo>
                  <a:lnTo>
                    <a:pt x="1147" y="16232"/>
                  </a:lnTo>
                  <a:lnTo>
                    <a:pt x="1101" y="16209"/>
                  </a:lnTo>
                  <a:lnTo>
                    <a:pt x="1056" y="16184"/>
                  </a:lnTo>
                  <a:lnTo>
                    <a:pt x="1013" y="16158"/>
                  </a:lnTo>
                  <a:lnTo>
                    <a:pt x="969" y="16132"/>
                  </a:lnTo>
                  <a:lnTo>
                    <a:pt x="927" y="16104"/>
                  </a:lnTo>
                  <a:lnTo>
                    <a:pt x="886" y="16075"/>
                  </a:lnTo>
                  <a:lnTo>
                    <a:pt x="845" y="16046"/>
                  </a:lnTo>
                  <a:lnTo>
                    <a:pt x="805" y="16015"/>
                  </a:lnTo>
                  <a:lnTo>
                    <a:pt x="766" y="15983"/>
                  </a:lnTo>
                  <a:lnTo>
                    <a:pt x="727" y="15952"/>
                  </a:lnTo>
                  <a:lnTo>
                    <a:pt x="690" y="15919"/>
                  </a:lnTo>
                  <a:lnTo>
                    <a:pt x="653" y="15884"/>
                  </a:lnTo>
                  <a:lnTo>
                    <a:pt x="617" y="15849"/>
                  </a:lnTo>
                  <a:lnTo>
                    <a:pt x="582" y="15813"/>
                  </a:lnTo>
                  <a:lnTo>
                    <a:pt x="547" y="15776"/>
                  </a:lnTo>
                  <a:lnTo>
                    <a:pt x="514" y="15739"/>
                  </a:lnTo>
                  <a:lnTo>
                    <a:pt x="482" y="15699"/>
                  </a:lnTo>
                  <a:lnTo>
                    <a:pt x="450" y="15660"/>
                  </a:lnTo>
                  <a:lnTo>
                    <a:pt x="419" y="15621"/>
                  </a:lnTo>
                  <a:lnTo>
                    <a:pt x="390" y="15580"/>
                  </a:lnTo>
                  <a:lnTo>
                    <a:pt x="361" y="15539"/>
                  </a:lnTo>
                  <a:lnTo>
                    <a:pt x="333" y="15497"/>
                  </a:lnTo>
                  <a:lnTo>
                    <a:pt x="306" y="15454"/>
                  </a:lnTo>
                  <a:lnTo>
                    <a:pt x="280" y="15410"/>
                  </a:lnTo>
                  <a:lnTo>
                    <a:pt x="256" y="15365"/>
                  </a:lnTo>
                  <a:lnTo>
                    <a:pt x="232" y="15320"/>
                  </a:lnTo>
                  <a:lnTo>
                    <a:pt x="208" y="15274"/>
                  </a:lnTo>
                  <a:lnTo>
                    <a:pt x="187" y="15227"/>
                  </a:lnTo>
                  <a:lnTo>
                    <a:pt x="166" y="15179"/>
                  </a:lnTo>
                  <a:lnTo>
                    <a:pt x="145" y="15131"/>
                  </a:lnTo>
                  <a:lnTo>
                    <a:pt x="127" y="15082"/>
                  </a:lnTo>
                  <a:lnTo>
                    <a:pt x="109" y="15034"/>
                  </a:lnTo>
                  <a:lnTo>
                    <a:pt x="93" y="14984"/>
                  </a:lnTo>
                  <a:lnTo>
                    <a:pt x="77" y="14934"/>
                  </a:lnTo>
                  <a:lnTo>
                    <a:pt x="64" y="14883"/>
                  </a:lnTo>
                  <a:lnTo>
                    <a:pt x="52" y="14833"/>
                  </a:lnTo>
                  <a:lnTo>
                    <a:pt x="41" y="14782"/>
                  </a:lnTo>
                  <a:lnTo>
                    <a:pt x="31" y="14730"/>
                  </a:lnTo>
                  <a:lnTo>
                    <a:pt x="23" y="14679"/>
                  </a:lnTo>
                  <a:lnTo>
                    <a:pt x="15" y="14626"/>
                  </a:lnTo>
                  <a:lnTo>
                    <a:pt x="10" y="14574"/>
                  </a:lnTo>
                  <a:lnTo>
                    <a:pt x="5" y="14520"/>
                  </a:lnTo>
                  <a:lnTo>
                    <a:pt x="2" y="14467"/>
                  </a:lnTo>
                  <a:lnTo>
                    <a:pt x="1" y="14413"/>
                  </a:lnTo>
                  <a:lnTo>
                    <a:pt x="0" y="14359"/>
                  </a:lnTo>
                  <a:lnTo>
                    <a:pt x="0" y="13516"/>
                  </a:lnTo>
                  <a:lnTo>
                    <a:pt x="9729" y="13516"/>
                  </a:lnTo>
                  <a:lnTo>
                    <a:pt x="9729" y="12247"/>
                  </a:lnTo>
                  <a:lnTo>
                    <a:pt x="0" y="12247"/>
                  </a:lnTo>
                  <a:lnTo>
                    <a:pt x="0" y="7598"/>
                  </a:lnTo>
                  <a:lnTo>
                    <a:pt x="1" y="7544"/>
                  </a:lnTo>
                  <a:lnTo>
                    <a:pt x="2" y="7489"/>
                  </a:lnTo>
                  <a:lnTo>
                    <a:pt x="5" y="7436"/>
                  </a:lnTo>
                  <a:lnTo>
                    <a:pt x="10" y="7383"/>
                  </a:lnTo>
                  <a:lnTo>
                    <a:pt x="15" y="7330"/>
                  </a:lnTo>
                  <a:lnTo>
                    <a:pt x="23" y="7277"/>
                  </a:lnTo>
                  <a:lnTo>
                    <a:pt x="31" y="7226"/>
                  </a:lnTo>
                  <a:lnTo>
                    <a:pt x="41" y="7174"/>
                  </a:lnTo>
                  <a:lnTo>
                    <a:pt x="52" y="7123"/>
                  </a:lnTo>
                  <a:lnTo>
                    <a:pt x="64" y="7072"/>
                  </a:lnTo>
                  <a:lnTo>
                    <a:pt x="77" y="7022"/>
                  </a:lnTo>
                  <a:lnTo>
                    <a:pt x="93" y="6971"/>
                  </a:lnTo>
                  <a:lnTo>
                    <a:pt x="109" y="6923"/>
                  </a:lnTo>
                  <a:lnTo>
                    <a:pt x="127" y="6874"/>
                  </a:lnTo>
                  <a:lnTo>
                    <a:pt x="145" y="6825"/>
                  </a:lnTo>
                  <a:lnTo>
                    <a:pt x="166" y="6777"/>
                  </a:lnTo>
                  <a:lnTo>
                    <a:pt x="187" y="6730"/>
                  </a:lnTo>
                  <a:lnTo>
                    <a:pt x="208" y="6682"/>
                  </a:lnTo>
                  <a:lnTo>
                    <a:pt x="232" y="6637"/>
                  </a:lnTo>
                  <a:lnTo>
                    <a:pt x="256" y="6591"/>
                  </a:lnTo>
                  <a:lnTo>
                    <a:pt x="280" y="6546"/>
                  </a:lnTo>
                  <a:lnTo>
                    <a:pt x="306" y="6503"/>
                  </a:lnTo>
                  <a:lnTo>
                    <a:pt x="333" y="6460"/>
                  </a:lnTo>
                  <a:lnTo>
                    <a:pt x="361" y="6418"/>
                  </a:lnTo>
                  <a:lnTo>
                    <a:pt x="390" y="6377"/>
                  </a:lnTo>
                  <a:lnTo>
                    <a:pt x="419" y="6336"/>
                  </a:lnTo>
                  <a:lnTo>
                    <a:pt x="450" y="6295"/>
                  </a:lnTo>
                  <a:lnTo>
                    <a:pt x="482" y="6256"/>
                  </a:lnTo>
                  <a:lnTo>
                    <a:pt x="514" y="6218"/>
                  </a:lnTo>
                  <a:lnTo>
                    <a:pt x="547" y="6180"/>
                  </a:lnTo>
                  <a:lnTo>
                    <a:pt x="582" y="6144"/>
                  </a:lnTo>
                  <a:lnTo>
                    <a:pt x="617" y="6107"/>
                  </a:lnTo>
                  <a:lnTo>
                    <a:pt x="653" y="6072"/>
                  </a:lnTo>
                  <a:lnTo>
                    <a:pt x="690" y="6038"/>
                  </a:lnTo>
                  <a:lnTo>
                    <a:pt x="727" y="6005"/>
                  </a:lnTo>
                  <a:lnTo>
                    <a:pt x="766" y="5972"/>
                  </a:lnTo>
                  <a:lnTo>
                    <a:pt x="805" y="5941"/>
                  </a:lnTo>
                  <a:lnTo>
                    <a:pt x="845" y="5911"/>
                  </a:lnTo>
                  <a:lnTo>
                    <a:pt x="886" y="5882"/>
                  </a:lnTo>
                  <a:lnTo>
                    <a:pt x="927" y="5853"/>
                  </a:lnTo>
                  <a:lnTo>
                    <a:pt x="969" y="5825"/>
                  </a:lnTo>
                  <a:lnTo>
                    <a:pt x="1013" y="5798"/>
                  </a:lnTo>
                  <a:lnTo>
                    <a:pt x="1056" y="5773"/>
                  </a:lnTo>
                  <a:lnTo>
                    <a:pt x="1101" y="5748"/>
                  </a:lnTo>
                  <a:lnTo>
                    <a:pt x="1147" y="5724"/>
                  </a:lnTo>
                  <a:lnTo>
                    <a:pt x="1192" y="5701"/>
                  </a:lnTo>
                  <a:lnTo>
                    <a:pt x="1239" y="5679"/>
                  </a:lnTo>
                  <a:lnTo>
                    <a:pt x="1287" y="5657"/>
                  </a:lnTo>
                  <a:lnTo>
                    <a:pt x="1335" y="5638"/>
                  </a:lnTo>
                  <a:lnTo>
                    <a:pt x="1384" y="5619"/>
                  </a:lnTo>
                  <a:lnTo>
                    <a:pt x="1433" y="5602"/>
                  </a:lnTo>
                  <a:lnTo>
                    <a:pt x="1483" y="5585"/>
                  </a:lnTo>
                  <a:lnTo>
                    <a:pt x="1533" y="5571"/>
                  </a:lnTo>
                  <a:lnTo>
                    <a:pt x="1584" y="5557"/>
                  </a:lnTo>
                  <a:lnTo>
                    <a:pt x="1634" y="5544"/>
                  </a:lnTo>
                  <a:lnTo>
                    <a:pt x="1686" y="5534"/>
                  </a:lnTo>
                  <a:lnTo>
                    <a:pt x="1736" y="5524"/>
                  </a:lnTo>
                  <a:lnTo>
                    <a:pt x="1789" y="5515"/>
                  </a:lnTo>
                  <a:lnTo>
                    <a:pt x="1842" y="5508"/>
                  </a:lnTo>
                  <a:lnTo>
                    <a:pt x="1894" y="5503"/>
                  </a:lnTo>
                  <a:lnTo>
                    <a:pt x="1948" y="5498"/>
                  </a:lnTo>
                  <a:lnTo>
                    <a:pt x="2001" y="5495"/>
                  </a:lnTo>
                  <a:lnTo>
                    <a:pt x="2055" y="5493"/>
                  </a:lnTo>
                  <a:lnTo>
                    <a:pt x="2110" y="5493"/>
                  </a:lnTo>
                  <a:lnTo>
                    <a:pt x="10590" y="5493"/>
                  </a:lnTo>
                  <a:lnTo>
                    <a:pt x="10644" y="5493"/>
                  </a:lnTo>
                  <a:lnTo>
                    <a:pt x="10698" y="5495"/>
                  </a:lnTo>
                  <a:lnTo>
                    <a:pt x="10752" y="5498"/>
                  </a:lnTo>
                  <a:lnTo>
                    <a:pt x="10806" y="5503"/>
                  </a:lnTo>
                  <a:lnTo>
                    <a:pt x="10858" y="5508"/>
                  </a:lnTo>
                  <a:lnTo>
                    <a:pt x="10911" y="5515"/>
                  </a:lnTo>
                  <a:lnTo>
                    <a:pt x="10962" y="5524"/>
                  </a:lnTo>
                  <a:lnTo>
                    <a:pt x="11015" y="5534"/>
                  </a:lnTo>
                  <a:lnTo>
                    <a:pt x="11065" y="5544"/>
                  </a:lnTo>
                  <a:lnTo>
                    <a:pt x="11117" y="5557"/>
                  </a:lnTo>
                  <a:lnTo>
                    <a:pt x="11168" y="5571"/>
                  </a:lnTo>
                  <a:lnTo>
                    <a:pt x="11218" y="5585"/>
                  </a:lnTo>
                  <a:lnTo>
                    <a:pt x="11268" y="5602"/>
                  </a:lnTo>
                  <a:lnTo>
                    <a:pt x="11316" y="5619"/>
                  </a:lnTo>
                  <a:lnTo>
                    <a:pt x="11366" y="5638"/>
                  </a:lnTo>
                  <a:lnTo>
                    <a:pt x="11414" y="5657"/>
                  </a:lnTo>
                  <a:lnTo>
                    <a:pt x="11462" y="5679"/>
                  </a:lnTo>
                  <a:lnTo>
                    <a:pt x="11509" y="5701"/>
                  </a:lnTo>
                  <a:lnTo>
                    <a:pt x="11556" y="5724"/>
                  </a:lnTo>
                  <a:lnTo>
                    <a:pt x="11602" y="5748"/>
                  </a:lnTo>
                  <a:lnTo>
                    <a:pt x="11646" y="5773"/>
                  </a:lnTo>
                  <a:lnTo>
                    <a:pt x="11690" y="5798"/>
                  </a:lnTo>
                  <a:lnTo>
                    <a:pt x="11734" y="5825"/>
                  </a:lnTo>
                  <a:lnTo>
                    <a:pt x="11776" y="5853"/>
                  </a:lnTo>
                  <a:lnTo>
                    <a:pt x="11818" y="5882"/>
                  </a:lnTo>
                  <a:lnTo>
                    <a:pt x="11858" y="5911"/>
                  </a:lnTo>
                  <a:lnTo>
                    <a:pt x="11899" y="5941"/>
                  </a:lnTo>
                  <a:lnTo>
                    <a:pt x="11938" y="5972"/>
                  </a:lnTo>
                  <a:lnTo>
                    <a:pt x="11976" y="6005"/>
                  </a:lnTo>
                  <a:lnTo>
                    <a:pt x="12014" y="6038"/>
                  </a:lnTo>
                  <a:lnTo>
                    <a:pt x="12051" y="6072"/>
                  </a:lnTo>
                  <a:lnTo>
                    <a:pt x="12087" y="6107"/>
                  </a:lnTo>
                  <a:lnTo>
                    <a:pt x="12122" y="6144"/>
                  </a:lnTo>
                  <a:lnTo>
                    <a:pt x="12156" y="6180"/>
                  </a:lnTo>
                  <a:lnTo>
                    <a:pt x="12190" y="6218"/>
                  </a:lnTo>
                  <a:lnTo>
                    <a:pt x="12222" y="6256"/>
                  </a:lnTo>
                  <a:lnTo>
                    <a:pt x="12254" y="6295"/>
                  </a:lnTo>
                  <a:lnTo>
                    <a:pt x="12284" y="6336"/>
                  </a:lnTo>
                  <a:lnTo>
                    <a:pt x="12314" y="6377"/>
                  </a:lnTo>
                  <a:lnTo>
                    <a:pt x="12343" y="6418"/>
                  </a:lnTo>
                  <a:lnTo>
                    <a:pt x="12371" y="6460"/>
                  </a:lnTo>
                  <a:lnTo>
                    <a:pt x="12398" y="6503"/>
                  </a:lnTo>
                  <a:lnTo>
                    <a:pt x="12423" y="6546"/>
                  </a:lnTo>
                  <a:lnTo>
                    <a:pt x="12448" y="6591"/>
                  </a:lnTo>
                  <a:lnTo>
                    <a:pt x="12472" y="6637"/>
                  </a:lnTo>
                  <a:lnTo>
                    <a:pt x="12496" y="6682"/>
                  </a:lnTo>
                  <a:lnTo>
                    <a:pt x="12517" y="6730"/>
                  </a:lnTo>
                  <a:lnTo>
                    <a:pt x="12539" y="6777"/>
                  </a:lnTo>
                  <a:lnTo>
                    <a:pt x="12560" y="6825"/>
                  </a:lnTo>
                  <a:lnTo>
                    <a:pt x="12578" y="6874"/>
                  </a:lnTo>
                  <a:lnTo>
                    <a:pt x="12596" y="6923"/>
                  </a:lnTo>
                  <a:lnTo>
                    <a:pt x="12612" y="6971"/>
                  </a:lnTo>
                  <a:lnTo>
                    <a:pt x="12627" y="7022"/>
                  </a:lnTo>
                  <a:lnTo>
                    <a:pt x="12640" y="7072"/>
                  </a:lnTo>
                  <a:lnTo>
                    <a:pt x="12652" y="7123"/>
                  </a:lnTo>
                  <a:lnTo>
                    <a:pt x="12664" y="7174"/>
                  </a:lnTo>
                  <a:lnTo>
                    <a:pt x="12673" y="7226"/>
                  </a:lnTo>
                  <a:lnTo>
                    <a:pt x="12681" y="7277"/>
                  </a:lnTo>
                  <a:lnTo>
                    <a:pt x="12689" y="7330"/>
                  </a:lnTo>
                  <a:lnTo>
                    <a:pt x="12695" y="7383"/>
                  </a:lnTo>
                  <a:lnTo>
                    <a:pt x="12699" y="7436"/>
                  </a:lnTo>
                  <a:lnTo>
                    <a:pt x="12702" y="7489"/>
                  </a:lnTo>
                  <a:lnTo>
                    <a:pt x="12704" y="7544"/>
                  </a:lnTo>
                  <a:lnTo>
                    <a:pt x="12705" y="7598"/>
                  </a:lnTo>
                  <a:lnTo>
                    <a:pt x="12705" y="8441"/>
                  </a:lnTo>
                  <a:lnTo>
                    <a:pt x="2954" y="8441"/>
                  </a:lnTo>
                  <a:lnTo>
                    <a:pt x="2954" y="9703"/>
                  </a:lnTo>
                  <a:lnTo>
                    <a:pt x="12705" y="9703"/>
                  </a:lnTo>
                  <a:lnTo>
                    <a:pt x="12705" y="14359"/>
                  </a:lnTo>
                  <a:lnTo>
                    <a:pt x="12704" y="14413"/>
                  </a:lnTo>
                  <a:lnTo>
                    <a:pt x="12702" y="14467"/>
                  </a:lnTo>
                  <a:lnTo>
                    <a:pt x="12699" y="14520"/>
                  </a:lnTo>
                  <a:lnTo>
                    <a:pt x="12695" y="14574"/>
                  </a:lnTo>
                  <a:lnTo>
                    <a:pt x="12689" y="14626"/>
                  </a:lnTo>
                  <a:lnTo>
                    <a:pt x="12681" y="14679"/>
                  </a:lnTo>
                  <a:lnTo>
                    <a:pt x="12673" y="14730"/>
                  </a:lnTo>
                  <a:lnTo>
                    <a:pt x="12664" y="14782"/>
                  </a:lnTo>
                  <a:lnTo>
                    <a:pt x="12652" y="14833"/>
                  </a:lnTo>
                  <a:lnTo>
                    <a:pt x="12640" y="14883"/>
                  </a:lnTo>
                  <a:lnTo>
                    <a:pt x="12627" y="14934"/>
                  </a:lnTo>
                  <a:lnTo>
                    <a:pt x="12612" y="14984"/>
                  </a:lnTo>
                  <a:lnTo>
                    <a:pt x="12596" y="15034"/>
                  </a:lnTo>
                  <a:lnTo>
                    <a:pt x="12578" y="15082"/>
                  </a:lnTo>
                  <a:lnTo>
                    <a:pt x="12560" y="15131"/>
                  </a:lnTo>
                  <a:lnTo>
                    <a:pt x="12539" y="15179"/>
                  </a:lnTo>
                  <a:lnTo>
                    <a:pt x="12517" y="15227"/>
                  </a:lnTo>
                  <a:lnTo>
                    <a:pt x="12496" y="15274"/>
                  </a:lnTo>
                  <a:lnTo>
                    <a:pt x="12472" y="15320"/>
                  </a:lnTo>
                  <a:lnTo>
                    <a:pt x="12448" y="15365"/>
                  </a:lnTo>
                  <a:lnTo>
                    <a:pt x="12423" y="15410"/>
                  </a:lnTo>
                  <a:lnTo>
                    <a:pt x="12398" y="15454"/>
                  </a:lnTo>
                  <a:lnTo>
                    <a:pt x="12371" y="15497"/>
                  </a:lnTo>
                  <a:lnTo>
                    <a:pt x="12343" y="15539"/>
                  </a:lnTo>
                  <a:lnTo>
                    <a:pt x="12314" y="15580"/>
                  </a:lnTo>
                  <a:lnTo>
                    <a:pt x="12284" y="15621"/>
                  </a:lnTo>
                  <a:lnTo>
                    <a:pt x="12254" y="15660"/>
                  </a:lnTo>
                  <a:lnTo>
                    <a:pt x="12222" y="15699"/>
                  </a:lnTo>
                  <a:lnTo>
                    <a:pt x="12190" y="15739"/>
                  </a:lnTo>
                  <a:lnTo>
                    <a:pt x="12156" y="15776"/>
                  </a:lnTo>
                  <a:lnTo>
                    <a:pt x="12122" y="15813"/>
                  </a:lnTo>
                  <a:lnTo>
                    <a:pt x="12087" y="15849"/>
                  </a:lnTo>
                  <a:lnTo>
                    <a:pt x="12051" y="15884"/>
                  </a:lnTo>
                  <a:lnTo>
                    <a:pt x="12014" y="15919"/>
                  </a:lnTo>
                  <a:lnTo>
                    <a:pt x="11976" y="15952"/>
                  </a:lnTo>
                  <a:lnTo>
                    <a:pt x="11938" y="15983"/>
                  </a:lnTo>
                  <a:lnTo>
                    <a:pt x="11899" y="16015"/>
                  </a:lnTo>
                  <a:lnTo>
                    <a:pt x="11858" y="16046"/>
                  </a:lnTo>
                  <a:lnTo>
                    <a:pt x="11818" y="16075"/>
                  </a:lnTo>
                  <a:lnTo>
                    <a:pt x="11776" y="16104"/>
                  </a:lnTo>
                  <a:lnTo>
                    <a:pt x="11734" y="16132"/>
                  </a:lnTo>
                  <a:lnTo>
                    <a:pt x="11690" y="16158"/>
                  </a:lnTo>
                  <a:lnTo>
                    <a:pt x="11646" y="16184"/>
                  </a:lnTo>
                  <a:lnTo>
                    <a:pt x="11602" y="16209"/>
                  </a:lnTo>
                  <a:lnTo>
                    <a:pt x="11556" y="16232"/>
                  </a:lnTo>
                  <a:lnTo>
                    <a:pt x="11509" y="16256"/>
                  </a:lnTo>
                  <a:lnTo>
                    <a:pt x="11462" y="16278"/>
                  </a:lnTo>
                  <a:lnTo>
                    <a:pt x="11414" y="16298"/>
                  </a:lnTo>
                  <a:lnTo>
                    <a:pt x="11366" y="16319"/>
                  </a:lnTo>
                  <a:lnTo>
                    <a:pt x="11316" y="16337"/>
                  </a:lnTo>
                  <a:lnTo>
                    <a:pt x="11268" y="16355"/>
                  </a:lnTo>
                  <a:lnTo>
                    <a:pt x="11218" y="16371"/>
                  </a:lnTo>
                  <a:lnTo>
                    <a:pt x="11168" y="16387"/>
                  </a:lnTo>
                  <a:lnTo>
                    <a:pt x="11117" y="16400"/>
                  </a:lnTo>
                  <a:lnTo>
                    <a:pt x="11065" y="16413"/>
                  </a:lnTo>
                  <a:lnTo>
                    <a:pt x="11015" y="16423"/>
                  </a:lnTo>
                  <a:lnTo>
                    <a:pt x="10962" y="16433"/>
                  </a:lnTo>
                  <a:lnTo>
                    <a:pt x="10911" y="16441"/>
                  </a:lnTo>
                  <a:lnTo>
                    <a:pt x="10858" y="16449"/>
                  </a:lnTo>
                  <a:lnTo>
                    <a:pt x="10806" y="16454"/>
                  </a:lnTo>
                  <a:lnTo>
                    <a:pt x="10752" y="16459"/>
                  </a:lnTo>
                  <a:lnTo>
                    <a:pt x="10698" y="16462"/>
                  </a:lnTo>
                  <a:lnTo>
                    <a:pt x="10644" y="16463"/>
                  </a:lnTo>
                  <a:lnTo>
                    <a:pt x="10590" y="16464"/>
                  </a:lnTo>
                  <a:lnTo>
                    <a:pt x="2110" y="16464"/>
                  </a:lnTo>
                  <a:close/>
                </a:path>
              </a:pathLst>
            </a:custGeom>
            <a:solidFill>
              <a:schemeClr val="tx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chemeClr val="tx1"/>
                </a:solidFill>
                <a:effectLst/>
                <a:uLnTx/>
                <a:uFillTx/>
                <a:latin typeface="Sparkasse Head"/>
                <a:cs typeface="Sparkasse Head"/>
              </a:endParaRPr>
            </a:p>
          </p:txBody>
        </p:sp>
      </p:grpSp>
    </p:spTree>
    <p:extLst>
      <p:ext uri="{BB962C8B-B14F-4D97-AF65-F5344CB8AC3E}">
        <p14:creationId xmlns:p14="http://schemas.microsoft.com/office/powerpoint/2010/main" val="3071278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apiteltrenner 4 Bild">
    <p:spTree>
      <p:nvGrpSpPr>
        <p:cNvPr id="1" name=""/>
        <p:cNvGrpSpPr/>
        <p:nvPr/>
      </p:nvGrpSpPr>
      <p:grpSpPr>
        <a:xfrm>
          <a:off x="0" y="0"/>
          <a:ext cx="0" cy="0"/>
          <a:chOff x="0" y="0"/>
          <a:chExt cx="0" cy="0"/>
        </a:xfrm>
      </p:grpSpPr>
      <p:sp>
        <p:nvSpPr>
          <p:cNvPr id="9" name="Bildplatzhalter 30"/>
          <p:cNvSpPr>
            <a:spLocks noGrp="1"/>
          </p:cNvSpPr>
          <p:nvPr>
            <p:ph type="pic" sz="quarter" idx="15" hasCustomPrompt="1"/>
          </p:nvPr>
        </p:nvSpPr>
        <p:spPr>
          <a:xfrm>
            <a:off x="0" y="0"/>
            <a:ext cx="9144001" cy="5143500"/>
          </a:xfrm>
          <a:solidFill>
            <a:srgbClr val="D9D9D9"/>
          </a:solidFill>
        </p:spPr>
        <p:txBody>
          <a:bodyPr anchor="ctr" anchorCtr="1"/>
          <a:lstStyle>
            <a:lvl1pPr marL="0" marR="0" indent="0" algn="ctr" defTabSz="457200" rtl="0" eaLnBrk="1" fontAlgn="auto" latinLnBrk="0" hangingPunct="1">
              <a:lnSpc>
                <a:spcPct val="100000"/>
              </a:lnSpc>
              <a:spcBef>
                <a:spcPts val="600"/>
              </a:spcBef>
              <a:spcAft>
                <a:spcPts val="0"/>
              </a:spcAft>
              <a:buClr>
                <a:schemeClr val="tx2"/>
              </a:buClr>
              <a:buSzTx/>
              <a:buFont typeface="Wingdings" charset="2"/>
              <a:buNone/>
              <a:tabLst/>
              <a:defRPr sz="900">
                <a:solidFill>
                  <a:schemeClr val="bg1"/>
                </a:solidFill>
              </a:defRPr>
            </a:lvl1pPr>
          </a:lstStyle>
          <a:p>
            <a:pPr lvl="0"/>
            <a:r>
              <a:rPr lang="de-DE" dirty="0"/>
              <a:t>Bild oder Grafik hier platzieren</a:t>
            </a:r>
          </a:p>
        </p:txBody>
      </p:sp>
      <p:sp>
        <p:nvSpPr>
          <p:cNvPr id="2" name="Titel 1"/>
          <p:cNvSpPr>
            <a:spLocks noGrp="1"/>
          </p:cNvSpPr>
          <p:nvPr>
            <p:ph type="ctrTitle" hasCustomPrompt="1"/>
          </p:nvPr>
        </p:nvSpPr>
        <p:spPr>
          <a:xfrm>
            <a:off x="352424" y="352425"/>
            <a:ext cx="8431213" cy="1562099"/>
          </a:xfrm>
          <a:effectLst>
            <a:outerShdw blurRad="50800" dist="38100" dir="2700000" algn="tl" rotWithShape="0">
              <a:prstClr val="black">
                <a:alpha val="40000"/>
              </a:prstClr>
            </a:outerShdw>
          </a:effectLst>
        </p:spPr>
        <p:txBody>
          <a:bodyPr>
            <a:noAutofit/>
          </a:bodyPr>
          <a:lstStyle>
            <a:lvl1pPr>
              <a:defRPr sz="5400" baseline="0">
                <a:solidFill>
                  <a:schemeClr val="bg1"/>
                </a:solidFill>
              </a:defRPr>
            </a:lvl1pPr>
          </a:lstStyle>
          <a:p>
            <a:r>
              <a:rPr lang="de-DE" dirty="0"/>
              <a:t>Bitte Titel eingeben</a:t>
            </a:r>
          </a:p>
        </p:txBody>
      </p:sp>
    </p:spTree>
    <p:extLst>
      <p:ext uri="{BB962C8B-B14F-4D97-AF65-F5344CB8AC3E}">
        <p14:creationId xmlns:p14="http://schemas.microsoft.com/office/powerpoint/2010/main" val="2946376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unchline rot">
    <p:bg>
      <p:bgPr>
        <a:solidFill>
          <a:schemeClr val="accent1"/>
        </a:solid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lvl1pPr>
              <a:defRPr>
                <a:solidFill>
                  <a:schemeClr val="bg1"/>
                </a:solidFill>
              </a:defRPr>
            </a:lvl1pPr>
          </a:lstStyle>
          <a:p>
            <a:fld id="{C38781C0-8DE0-4567-93AF-6091E14DF1E2}" type="datetime1">
              <a:rPr lang="de-DE" smtClean="0"/>
              <a:t>04.06.2021</a:t>
            </a:fld>
            <a:endParaRPr lang="de-DE" dirty="0"/>
          </a:p>
        </p:txBody>
      </p:sp>
      <p:sp>
        <p:nvSpPr>
          <p:cNvPr id="5" name="Fußzeilenplatzhalter 4"/>
          <p:cNvSpPr>
            <a:spLocks noGrp="1"/>
          </p:cNvSpPr>
          <p:nvPr>
            <p:ph type="ftr" sz="quarter" idx="11"/>
          </p:nvPr>
        </p:nvSpPr>
        <p:spPr/>
        <p:txBody>
          <a:bodyPr/>
          <a:lstStyle>
            <a:lvl1pPr>
              <a:defRPr>
                <a:solidFill>
                  <a:schemeClr val="bg1"/>
                </a:solidFill>
              </a:defRPr>
            </a:lvl1pPr>
          </a:lstStyle>
          <a:p>
            <a:r>
              <a:rPr lang="de-DE"/>
              <a:t>Einführung IDEA - Gavgiotakis Georgios</a:t>
            </a:r>
            <a:endParaRPr lang="de-DE" dirty="0"/>
          </a:p>
        </p:txBody>
      </p:sp>
      <p:sp>
        <p:nvSpPr>
          <p:cNvPr id="6" name="Foliennummernplatzhalter 5"/>
          <p:cNvSpPr>
            <a:spLocks noGrp="1"/>
          </p:cNvSpPr>
          <p:nvPr>
            <p:ph type="sldNum" sz="quarter" idx="12"/>
          </p:nvPr>
        </p:nvSpPr>
        <p:spPr/>
        <p:txBody>
          <a:bodyPr/>
          <a:lstStyle>
            <a:lvl1pPr>
              <a:defRPr>
                <a:solidFill>
                  <a:schemeClr val="bg1"/>
                </a:solidFill>
              </a:defRPr>
            </a:lvl1pPr>
          </a:lstStyle>
          <a:p>
            <a:fld id="{9D7D3CBE-C5B6-4E39-B7F9-DE3180FA4E55}" type="slidenum">
              <a:rPr lang="de-DE" smtClean="0"/>
              <a:pPr/>
              <a:t>‹Nr.›</a:t>
            </a:fld>
            <a:endParaRPr lang="de-DE" dirty="0"/>
          </a:p>
        </p:txBody>
      </p:sp>
      <p:sp>
        <p:nvSpPr>
          <p:cNvPr id="13" name="Inhaltsplatzhalter 7"/>
          <p:cNvSpPr>
            <a:spLocks noGrp="1"/>
          </p:cNvSpPr>
          <p:nvPr>
            <p:ph sz="quarter" idx="13" hasCustomPrompt="1"/>
          </p:nvPr>
        </p:nvSpPr>
        <p:spPr>
          <a:xfrm>
            <a:off x="352800" y="1071970"/>
            <a:ext cx="8435600" cy="3477600"/>
          </a:xfrm>
        </p:spPr>
        <p:txBody>
          <a:bodyPr anchor="t" anchorCtr="0"/>
          <a:lstStyle>
            <a:lvl1pPr>
              <a:defRPr sz="4000" b="0" baseline="0">
                <a:solidFill>
                  <a:schemeClr val="bg1"/>
                </a:solidFill>
                <a:latin typeface="+mj-lt"/>
              </a:defRPr>
            </a:lvl1pPr>
            <a:lvl2pPr marL="358775" indent="-358775">
              <a:buClrTx/>
              <a:defRPr sz="4000" b="0">
                <a:solidFill>
                  <a:schemeClr val="bg1"/>
                </a:solidFill>
                <a:latin typeface="+mj-lt"/>
              </a:defRPr>
            </a:lvl2pPr>
            <a:lvl3pPr marL="717550" indent="-358775">
              <a:buClrTx/>
              <a:defRPr sz="4000" b="0">
                <a:solidFill>
                  <a:schemeClr val="bg1"/>
                </a:solidFill>
                <a:latin typeface="+mj-lt"/>
              </a:defRPr>
            </a:lvl3pPr>
            <a:lvl4pPr marL="1074738" indent="-357188">
              <a:buClrTx/>
              <a:defRPr sz="4000" b="0">
                <a:solidFill>
                  <a:schemeClr val="bg1"/>
                </a:solidFill>
                <a:latin typeface="+mj-lt"/>
              </a:defRPr>
            </a:lvl4pPr>
            <a:lvl5pPr marL="1433513" indent="-358775">
              <a:buClrTx/>
              <a:defRPr sz="4000" b="0">
                <a:solidFill>
                  <a:schemeClr val="bg1"/>
                </a:solidFill>
                <a:latin typeface="+mj-lt"/>
              </a:defRPr>
            </a:lvl5pPr>
          </a:lstStyle>
          <a:p>
            <a:pPr lvl="0"/>
            <a:r>
              <a:rPr lang="de-DE" dirty="0"/>
              <a:t>Bitte Text eingeben</a:t>
            </a:r>
            <a:br>
              <a:rPr lang="de-DE" dirty="0"/>
            </a:br>
            <a:r>
              <a:rPr lang="de-DE" dirty="0"/>
              <a:t>Automatische Aufzählung ab 2. Ebene</a:t>
            </a:r>
          </a:p>
          <a:p>
            <a:pPr lvl="1"/>
            <a:r>
              <a:rPr lang="de-DE" dirty="0"/>
              <a:t>Zweite Ebene</a:t>
            </a:r>
          </a:p>
          <a:p>
            <a:pPr lvl="2"/>
            <a:r>
              <a:rPr lang="de-DE" dirty="0"/>
              <a:t>Dritte Ebene</a:t>
            </a:r>
          </a:p>
          <a:p>
            <a:pPr lvl="3"/>
            <a:r>
              <a:rPr lang="de-DE" dirty="0"/>
              <a:t>Vierte Ebene</a:t>
            </a:r>
          </a:p>
          <a:p>
            <a:pPr lvl="4"/>
            <a:r>
              <a:rPr lang="de-DE" dirty="0"/>
              <a:t>Fünfte Ebene</a:t>
            </a:r>
          </a:p>
        </p:txBody>
      </p:sp>
      <p:grpSp>
        <p:nvGrpSpPr>
          <p:cNvPr id="12" name="Gruppieren 11"/>
          <p:cNvGrpSpPr/>
          <p:nvPr userDrawn="1"/>
        </p:nvGrpSpPr>
        <p:grpSpPr>
          <a:xfrm>
            <a:off x="370321" y="4736848"/>
            <a:ext cx="2599427" cy="383247"/>
            <a:chOff x="370321" y="4736848"/>
            <a:chExt cx="2599427" cy="383247"/>
          </a:xfrm>
        </p:grpSpPr>
        <p:sp>
          <p:nvSpPr>
            <p:cNvPr id="14" name="Text Box 26"/>
            <p:cNvSpPr txBox="1">
              <a:spLocks noChangeArrowheads="1"/>
            </p:cNvSpPr>
            <p:nvPr userDrawn="1"/>
          </p:nvSpPr>
          <p:spPr bwMode="auto">
            <a:xfrm>
              <a:off x="465392" y="4750763"/>
              <a:ext cx="25043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568325">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bg1"/>
                  </a:solidFill>
                  <a:effectLst/>
                  <a:uLnTx/>
                  <a:uFillTx/>
                  <a:latin typeface="Sparkasse Rg"/>
                  <a:cs typeface="Sparkasse Rg"/>
                </a:rPr>
                <a:t>Kreissparkasse</a:t>
              </a:r>
            </a:p>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bg1"/>
                  </a:solidFill>
                  <a:effectLst/>
                  <a:uLnTx/>
                  <a:uFillTx/>
                  <a:latin typeface="Sparkasse Rg"/>
                  <a:cs typeface="Sparkasse Rg"/>
                </a:rPr>
                <a:t>Traunstein-Trostberg</a:t>
              </a:r>
            </a:p>
          </p:txBody>
        </p:sp>
        <p:sp>
          <p:nvSpPr>
            <p:cNvPr id="15" name="Freeform 27"/>
            <p:cNvSpPr>
              <a:spLocks noChangeAspect="1" noEditPoints="1"/>
            </p:cNvSpPr>
            <p:nvPr userDrawn="1"/>
          </p:nvSpPr>
          <p:spPr bwMode="auto">
            <a:xfrm>
              <a:off x="370321" y="4736848"/>
              <a:ext cx="129159" cy="168021"/>
            </a:xfrm>
            <a:custGeom>
              <a:avLst/>
              <a:gdLst>
                <a:gd name="T0" fmla="*/ 4267 w 12705"/>
                <a:gd name="T1" fmla="*/ 1682 h 16464"/>
                <a:gd name="T2" fmla="*/ 4412 w 12705"/>
                <a:gd name="T3" fmla="*/ 1238 h 16464"/>
                <a:gd name="T4" fmla="*/ 4646 w 12705"/>
                <a:gd name="T5" fmla="*/ 844 h 16464"/>
                <a:gd name="T6" fmla="*/ 4957 w 12705"/>
                <a:gd name="T7" fmla="*/ 513 h 16464"/>
                <a:gd name="T8" fmla="*/ 5334 w 12705"/>
                <a:gd name="T9" fmla="*/ 255 h 16464"/>
                <a:gd name="T10" fmla="*/ 5768 w 12705"/>
                <a:gd name="T11" fmla="*/ 78 h 16464"/>
                <a:gd name="T12" fmla="*/ 6238 w 12705"/>
                <a:gd name="T13" fmla="*/ 3 h 16464"/>
                <a:gd name="T14" fmla="*/ 6720 w 12705"/>
                <a:gd name="T15" fmla="*/ 32 h 16464"/>
                <a:gd name="T16" fmla="*/ 7171 w 12705"/>
                <a:gd name="T17" fmla="*/ 166 h 16464"/>
                <a:gd name="T18" fmla="*/ 7571 w 12705"/>
                <a:gd name="T19" fmla="*/ 389 h 16464"/>
                <a:gd name="T20" fmla="*/ 7909 w 12705"/>
                <a:gd name="T21" fmla="*/ 688 h 16464"/>
                <a:gd name="T22" fmla="*/ 8176 w 12705"/>
                <a:gd name="T23" fmla="*/ 1056 h 16464"/>
                <a:gd name="T24" fmla="*/ 8364 w 12705"/>
                <a:gd name="T25" fmla="*/ 1481 h 16464"/>
                <a:gd name="T26" fmla="*/ 8451 w 12705"/>
                <a:gd name="T27" fmla="*/ 1944 h 16464"/>
                <a:gd name="T28" fmla="*/ 8434 w 12705"/>
                <a:gd name="T29" fmla="*/ 2426 h 16464"/>
                <a:gd name="T30" fmla="*/ 8311 w 12705"/>
                <a:gd name="T31" fmla="*/ 2880 h 16464"/>
                <a:gd name="T32" fmla="*/ 8096 w 12705"/>
                <a:gd name="T33" fmla="*/ 3287 h 16464"/>
                <a:gd name="T34" fmla="*/ 7804 w 12705"/>
                <a:gd name="T35" fmla="*/ 3631 h 16464"/>
                <a:gd name="T36" fmla="*/ 7444 w 12705"/>
                <a:gd name="T37" fmla="*/ 3906 h 16464"/>
                <a:gd name="T38" fmla="*/ 7023 w 12705"/>
                <a:gd name="T39" fmla="*/ 4104 h 16464"/>
                <a:gd name="T40" fmla="*/ 6562 w 12705"/>
                <a:gd name="T41" fmla="*/ 4202 h 16464"/>
                <a:gd name="T42" fmla="*/ 6078 w 12705"/>
                <a:gd name="T43" fmla="*/ 4197 h 16464"/>
                <a:gd name="T44" fmla="*/ 5619 w 12705"/>
                <a:gd name="T45" fmla="*/ 4086 h 16464"/>
                <a:gd name="T46" fmla="*/ 5201 w 12705"/>
                <a:gd name="T47" fmla="*/ 3879 h 16464"/>
                <a:gd name="T48" fmla="*/ 4845 w 12705"/>
                <a:gd name="T49" fmla="*/ 3596 h 16464"/>
                <a:gd name="T50" fmla="*/ 4560 w 12705"/>
                <a:gd name="T51" fmla="*/ 3244 h 16464"/>
                <a:gd name="T52" fmla="*/ 4353 w 12705"/>
                <a:gd name="T53" fmla="*/ 2831 h 16464"/>
                <a:gd name="T54" fmla="*/ 4241 w 12705"/>
                <a:gd name="T55" fmla="*/ 2374 h 16464"/>
                <a:gd name="T56" fmla="*/ 1948 w 12705"/>
                <a:gd name="T57" fmla="*/ 16459 h 16464"/>
                <a:gd name="T58" fmla="*/ 1483 w 12705"/>
                <a:gd name="T59" fmla="*/ 16371 h 16464"/>
                <a:gd name="T60" fmla="*/ 1056 w 12705"/>
                <a:gd name="T61" fmla="*/ 16184 h 16464"/>
                <a:gd name="T62" fmla="*/ 690 w 12705"/>
                <a:gd name="T63" fmla="*/ 15919 h 16464"/>
                <a:gd name="T64" fmla="*/ 390 w 12705"/>
                <a:gd name="T65" fmla="*/ 15580 h 16464"/>
                <a:gd name="T66" fmla="*/ 166 w 12705"/>
                <a:gd name="T67" fmla="*/ 15179 h 16464"/>
                <a:gd name="T68" fmla="*/ 31 w 12705"/>
                <a:gd name="T69" fmla="*/ 14730 h 16464"/>
                <a:gd name="T70" fmla="*/ 9729 w 12705"/>
                <a:gd name="T71" fmla="*/ 13516 h 16464"/>
                <a:gd name="T72" fmla="*/ 23 w 12705"/>
                <a:gd name="T73" fmla="*/ 7277 h 16464"/>
                <a:gd name="T74" fmla="*/ 145 w 12705"/>
                <a:gd name="T75" fmla="*/ 6825 h 16464"/>
                <a:gd name="T76" fmla="*/ 361 w 12705"/>
                <a:gd name="T77" fmla="*/ 6418 h 16464"/>
                <a:gd name="T78" fmla="*/ 653 w 12705"/>
                <a:gd name="T79" fmla="*/ 6072 h 16464"/>
                <a:gd name="T80" fmla="*/ 1013 w 12705"/>
                <a:gd name="T81" fmla="*/ 5798 h 16464"/>
                <a:gd name="T82" fmla="*/ 1433 w 12705"/>
                <a:gd name="T83" fmla="*/ 5602 h 16464"/>
                <a:gd name="T84" fmla="*/ 1894 w 12705"/>
                <a:gd name="T85" fmla="*/ 5503 h 16464"/>
                <a:gd name="T86" fmla="*/ 10806 w 12705"/>
                <a:gd name="T87" fmla="*/ 5503 h 16464"/>
                <a:gd name="T88" fmla="*/ 11268 w 12705"/>
                <a:gd name="T89" fmla="*/ 5602 h 16464"/>
                <a:gd name="T90" fmla="*/ 11690 w 12705"/>
                <a:gd name="T91" fmla="*/ 5798 h 16464"/>
                <a:gd name="T92" fmla="*/ 12051 w 12705"/>
                <a:gd name="T93" fmla="*/ 6072 h 16464"/>
                <a:gd name="T94" fmla="*/ 12343 w 12705"/>
                <a:gd name="T95" fmla="*/ 6418 h 16464"/>
                <a:gd name="T96" fmla="*/ 12560 w 12705"/>
                <a:gd name="T97" fmla="*/ 6825 h 16464"/>
                <a:gd name="T98" fmla="*/ 12681 w 12705"/>
                <a:gd name="T99" fmla="*/ 7277 h 16464"/>
                <a:gd name="T100" fmla="*/ 2954 w 12705"/>
                <a:gd name="T101" fmla="*/ 9703 h 16464"/>
                <a:gd name="T102" fmla="*/ 12673 w 12705"/>
                <a:gd name="T103" fmla="*/ 14730 h 16464"/>
                <a:gd name="T104" fmla="*/ 12539 w 12705"/>
                <a:gd name="T105" fmla="*/ 15179 h 16464"/>
                <a:gd name="T106" fmla="*/ 12314 w 12705"/>
                <a:gd name="T107" fmla="*/ 15580 h 16464"/>
                <a:gd name="T108" fmla="*/ 12014 w 12705"/>
                <a:gd name="T109" fmla="*/ 15919 h 16464"/>
                <a:gd name="T110" fmla="*/ 11646 w 12705"/>
                <a:gd name="T111" fmla="*/ 16184 h 16464"/>
                <a:gd name="T112" fmla="*/ 11218 w 12705"/>
                <a:gd name="T113" fmla="*/ 16371 h 16464"/>
                <a:gd name="T114" fmla="*/ 10752 w 12705"/>
                <a:gd name="T115" fmla="*/ 16459 h 16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05" h="16464">
                  <a:moveTo>
                    <a:pt x="4226" y="2105"/>
                  </a:moveTo>
                  <a:lnTo>
                    <a:pt x="4226" y="2052"/>
                  </a:lnTo>
                  <a:lnTo>
                    <a:pt x="4228" y="1997"/>
                  </a:lnTo>
                  <a:lnTo>
                    <a:pt x="4231" y="1944"/>
                  </a:lnTo>
                  <a:lnTo>
                    <a:pt x="4236" y="1890"/>
                  </a:lnTo>
                  <a:lnTo>
                    <a:pt x="4241" y="1838"/>
                  </a:lnTo>
                  <a:lnTo>
                    <a:pt x="4248" y="1786"/>
                  </a:lnTo>
                  <a:lnTo>
                    <a:pt x="4258" y="1734"/>
                  </a:lnTo>
                  <a:lnTo>
                    <a:pt x="4267" y="1682"/>
                  </a:lnTo>
                  <a:lnTo>
                    <a:pt x="4278" y="1631"/>
                  </a:lnTo>
                  <a:lnTo>
                    <a:pt x="4291" y="1581"/>
                  </a:lnTo>
                  <a:lnTo>
                    <a:pt x="4304" y="1531"/>
                  </a:lnTo>
                  <a:lnTo>
                    <a:pt x="4320" y="1481"/>
                  </a:lnTo>
                  <a:lnTo>
                    <a:pt x="4335" y="1431"/>
                  </a:lnTo>
                  <a:lnTo>
                    <a:pt x="4353" y="1382"/>
                  </a:lnTo>
                  <a:lnTo>
                    <a:pt x="4371" y="1334"/>
                  </a:lnTo>
                  <a:lnTo>
                    <a:pt x="4392" y="1285"/>
                  </a:lnTo>
                  <a:lnTo>
                    <a:pt x="4412" y="1238"/>
                  </a:lnTo>
                  <a:lnTo>
                    <a:pt x="4435" y="1191"/>
                  </a:lnTo>
                  <a:lnTo>
                    <a:pt x="4458" y="1145"/>
                  </a:lnTo>
                  <a:lnTo>
                    <a:pt x="4482" y="1100"/>
                  </a:lnTo>
                  <a:lnTo>
                    <a:pt x="4507" y="1056"/>
                  </a:lnTo>
                  <a:lnTo>
                    <a:pt x="4533" y="1012"/>
                  </a:lnTo>
                  <a:lnTo>
                    <a:pt x="4560" y="968"/>
                  </a:lnTo>
                  <a:lnTo>
                    <a:pt x="4588" y="926"/>
                  </a:lnTo>
                  <a:lnTo>
                    <a:pt x="4617" y="885"/>
                  </a:lnTo>
                  <a:lnTo>
                    <a:pt x="4646" y="844"/>
                  </a:lnTo>
                  <a:lnTo>
                    <a:pt x="4677" y="805"/>
                  </a:lnTo>
                  <a:lnTo>
                    <a:pt x="4709" y="765"/>
                  </a:lnTo>
                  <a:lnTo>
                    <a:pt x="4741" y="726"/>
                  </a:lnTo>
                  <a:lnTo>
                    <a:pt x="4775" y="688"/>
                  </a:lnTo>
                  <a:lnTo>
                    <a:pt x="4809" y="651"/>
                  </a:lnTo>
                  <a:lnTo>
                    <a:pt x="4845" y="615"/>
                  </a:lnTo>
                  <a:lnTo>
                    <a:pt x="4882" y="580"/>
                  </a:lnTo>
                  <a:lnTo>
                    <a:pt x="4919" y="546"/>
                  </a:lnTo>
                  <a:lnTo>
                    <a:pt x="4957" y="513"/>
                  </a:lnTo>
                  <a:lnTo>
                    <a:pt x="4996" y="481"/>
                  </a:lnTo>
                  <a:lnTo>
                    <a:pt x="5035" y="450"/>
                  </a:lnTo>
                  <a:lnTo>
                    <a:pt x="5076" y="419"/>
                  </a:lnTo>
                  <a:lnTo>
                    <a:pt x="5117" y="389"/>
                  </a:lnTo>
                  <a:lnTo>
                    <a:pt x="5159" y="360"/>
                  </a:lnTo>
                  <a:lnTo>
                    <a:pt x="5201" y="333"/>
                  </a:lnTo>
                  <a:lnTo>
                    <a:pt x="5245" y="307"/>
                  </a:lnTo>
                  <a:lnTo>
                    <a:pt x="5289" y="281"/>
                  </a:lnTo>
                  <a:lnTo>
                    <a:pt x="5334" y="255"/>
                  </a:lnTo>
                  <a:lnTo>
                    <a:pt x="5380" y="232"/>
                  </a:lnTo>
                  <a:lnTo>
                    <a:pt x="5426" y="209"/>
                  </a:lnTo>
                  <a:lnTo>
                    <a:pt x="5473" y="186"/>
                  </a:lnTo>
                  <a:lnTo>
                    <a:pt x="5522" y="166"/>
                  </a:lnTo>
                  <a:lnTo>
                    <a:pt x="5570" y="145"/>
                  </a:lnTo>
                  <a:lnTo>
                    <a:pt x="5619" y="127"/>
                  </a:lnTo>
                  <a:lnTo>
                    <a:pt x="5668" y="109"/>
                  </a:lnTo>
                  <a:lnTo>
                    <a:pt x="5718" y="93"/>
                  </a:lnTo>
                  <a:lnTo>
                    <a:pt x="5768" y="78"/>
                  </a:lnTo>
                  <a:lnTo>
                    <a:pt x="5819" y="65"/>
                  </a:lnTo>
                  <a:lnTo>
                    <a:pt x="5869" y="52"/>
                  </a:lnTo>
                  <a:lnTo>
                    <a:pt x="5921" y="41"/>
                  </a:lnTo>
                  <a:lnTo>
                    <a:pt x="5973" y="32"/>
                  </a:lnTo>
                  <a:lnTo>
                    <a:pt x="6025" y="24"/>
                  </a:lnTo>
                  <a:lnTo>
                    <a:pt x="6078" y="16"/>
                  </a:lnTo>
                  <a:lnTo>
                    <a:pt x="6130" y="10"/>
                  </a:lnTo>
                  <a:lnTo>
                    <a:pt x="6184" y="6"/>
                  </a:lnTo>
                  <a:lnTo>
                    <a:pt x="6238" y="3"/>
                  </a:lnTo>
                  <a:lnTo>
                    <a:pt x="6291" y="1"/>
                  </a:lnTo>
                  <a:lnTo>
                    <a:pt x="6346" y="0"/>
                  </a:lnTo>
                  <a:lnTo>
                    <a:pt x="6400" y="1"/>
                  </a:lnTo>
                  <a:lnTo>
                    <a:pt x="6455" y="3"/>
                  </a:lnTo>
                  <a:lnTo>
                    <a:pt x="6509" y="6"/>
                  </a:lnTo>
                  <a:lnTo>
                    <a:pt x="6562" y="10"/>
                  </a:lnTo>
                  <a:lnTo>
                    <a:pt x="6615" y="16"/>
                  </a:lnTo>
                  <a:lnTo>
                    <a:pt x="6668" y="24"/>
                  </a:lnTo>
                  <a:lnTo>
                    <a:pt x="6720" y="32"/>
                  </a:lnTo>
                  <a:lnTo>
                    <a:pt x="6772" y="41"/>
                  </a:lnTo>
                  <a:lnTo>
                    <a:pt x="6823" y="52"/>
                  </a:lnTo>
                  <a:lnTo>
                    <a:pt x="6874" y="65"/>
                  </a:lnTo>
                  <a:lnTo>
                    <a:pt x="6924" y="78"/>
                  </a:lnTo>
                  <a:lnTo>
                    <a:pt x="6974" y="93"/>
                  </a:lnTo>
                  <a:lnTo>
                    <a:pt x="7023" y="109"/>
                  </a:lnTo>
                  <a:lnTo>
                    <a:pt x="7073" y="127"/>
                  </a:lnTo>
                  <a:lnTo>
                    <a:pt x="7122" y="145"/>
                  </a:lnTo>
                  <a:lnTo>
                    <a:pt x="7171" y="166"/>
                  </a:lnTo>
                  <a:lnTo>
                    <a:pt x="7218" y="186"/>
                  </a:lnTo>
                  <a:lnTo>
                    <a:pt x="7265" y="209"/>
                  </a:lnTo>
                  <a:lnTo>
                    <a:pt x="7311" y="232"/>
                  </a:lnTo>
                  <a:lnTo>
                    <a:pt x="7356" y="255"/>
                  </a:lnTo>
                  <a:lnTo>
                    <a:pt x="7401" y="281"/>
                  </a:lnTo>
                  <a:lnTo>
                    <a:pt x="7444" y="307"/>
                  </a:lnTo>
                  <a:lnTo>
                    <a:pt x="7487" y="333"/>
                  </a:lnTo>
                  <a:lnTo>
                    <a:pt x="7530" y="360"/>
                  </a:lnTo>
                  <a:lnTo>
                    <a:pt x="7571" y="389"/>
                  </a:lnTo>
                  <a:lnTo>
                    <a:pt x="7612" y="419"/>
                  </a:lnTo>
                  <a:lnTo>
                    <a:pt x="7651" y="450"/>
                  </a:lnTo>
                  <a:lnTo>
                    <a:pt x="7690" y="481"/>
                  </a:lnTo>
                  <a:lnTo>
                    <a:pt x="7730" y="513"/>
                  </a:lnTo>
                  <a:lnTo>
                    <a:pt x="7767" y="546"/>
                  </a:lnTo>
                  <a:lnTo>
                    <a:pt x="7804" y="580"/>
                  </a:lnTo>
                  <a:lnTo>
                    <a:pt x="7840" y="615"/>
                  </a:lnTo>
                  <a:lnTo>
                    <a:pt x="7875" y="651"/>
                  </a:lnTo>
                  <a:lnTo>
                    <a:pt x="7909" y="688"/>
                  </a:lnTo>
                  <a:lnTo>
                    <a:pt x="7943" y="726"/>
                  </a:lnTo>
                  <a:lnTo>
                    <a:pt x="7975" y="765"/>
                  </a:lnTo>
                  <a:lnTo>
                    <a:pt x="8007" y="805"/>
                  </a:lnTo>
                  <a:lnTo>
                    <a:pt x="8037" y="844"/>
                  </a:lnTo>
                  <a:lnTo>
                    <a:pt x="8067" y="885"/>
                  </a:lnTo>
                  <a:lnTo>
                    <a:pt x="8096" y="926"/>
                  </a:lnTo>
                  <a:lnTo>
                    <a:pt x="8124" y="968"/>
                  </a:lnTo>
                  <a:lnTo>
                    <a:pt x="8150" y="1012"/>
                  </a:lnTo>
                  <a:lnTo>
                    <a:pt x="8176" y="1056"/>
                  </a:lnTo>
                  <a:lnTo>
                    <a:pt x="8201" y="1100"/>
                  </a:lnTo>
                  <a:lnTo>
                    <a:pt x="8225" y="1145"/>
                  </a:lnTo>
                  <a:lnTo>
                    <a:pt x="8248" y="1191"/>
                  </a:lnTo>
                  <a:lnTo>
                    <a:pt x="8270" y="1238"/>
                  </a:lnTo>
                  <a:lnTo>
                    <a:pt x="8292" y="1285"/>
                  </a:lnTo>
                  <a:lnTo>
                    <a:pt x="8311" y="1334"/>
                  </a:lnTo>
                  <a:lnTo>
                    <a:pt x="8330" y="1382"/>
                  </a:lnTo>
                  <a:lnTo>
                    <a:pt x="8347" y="1431"/>
                  </a:lnTo>
                  <a:lnTo>
                    <a:pt x="8364" y="1481"/>
                  </a:lnTo>
                  <a:lnTo>
                    <a:pt x="8378" y="1531"/>
                  </a:lnTo>
                  <a:lnTo>
                    <a:pt x="8393" y="1581"/>
                  </a:lnTo>
                  <a:lnTo>
                    <a:pt x="8405" y="1631"/>
                  </a:lnTo>
                  <a:lnTo>
                    <a:pt x="8415" y="1682"/>
                  </a:lnTo>
                  <a:lnTo>
                    <a:pt x="8426" y="1734"/>
                  </a:lnTo>
                  <a:lnTo>
                    <a:pt x="8434" y="1786"/>
                  </a:lnTo>
                  <a:lnTo>
                    <a:pt x="8441" y="1838"/>
                  </a:lnTo>
                  <a:lnTo>
                    <a:pt x="8447" y="1890"/>
                  </a:lnTo>
                  <a:lnTo>
                    <a:pt x="8451" y="1944"/>
                  </a:lnTo>
                  <a:lnTo>
                    <a:pt x="8456" y="1997"/>
                  </a:lnTo>
                  <a:lnTo>
                    <a:pt x="8458" y="2052"/>
                  </a:lnTo>
                  <a:lnTo>
                    <a:pt x="8458" y="2105"/>
                  </a:lnTo>
                  <a:lnTo>
                    <a:pt x="8458" y="2160"/>
                  </a:lnTo>
                  <a:lnTo>
                    <a:pt x="8456" y="2214"/>
                  </a:lnTo>
                  <a:lnTo>
                    <a:pt x="8451" y="2268"/>
                  </a:lnTo>
                  <a:lnTo>
                    <a:pt x="8447" y="2321"/>
                  </a:lnTo>
                  <a:lnTo>
                    <a:pt x="8441" y="2374"/>
                  </a:lnTo>
                  <a:lnTo>
                    <a:pt x="8434" y="2426"/>
                  </a:lnTo>
                  <a:lnTo>
                    <a:pt x="8426" y="2478"/>
                  </a:lnTo>
                  <a:lnTo>
                    <a:pt x="8415" y="2530"/>
                  </a:lnTo>
                  <a:lnTo>
                    <a:pt x="8405" y="2581"/>
                  </a:lnTo>
                  <a:lnTo>
                    <a:pt x="8393" y="2632"/>
                  </a:lnTo>
                  <a:lnTo>
                    <a:pt x="8378" y="2683"/>
                  </a:lnTo>
                  <a:lnTo>
                    <a:pt x="8364" y="2732"/>
                  </a:lnTo>
                  <a:lnTo>
                    <a:pt x="8347" y="2782"/>
                  </a:lnTo>
                  <a:lnTo>
                    <a:pt x="8330" y="2831"/>
                  </a:lnTo>
                  <a:lnTo>
                    <a:pt x="8311" y="2880"/>
                  </a:lnTo>
                  <a:lnTo>
                    <a:pt x="8292" y="2929"/>
                  </a:lnTo>
                  <a:lnTo>
                    <a:pt x="8270" y="2976"/>
                  </a:lnTo>
                  <a:lnTo>
                    <a:pt x="8248" y="3022"/>
                  </a:lnTo>
                  <a:lnTo>
                    <a:pt x="8225" y="3068"/>
                  </a:lnTo>
                  <a:lnTo>
                    <a:pt x="8201" y="3114"/>
                  </a:lnTo>
                  <a:lnTo>
                    <a:pt x="8176" y="3158"/>
                  </a:lnTo>
                  <a:lnTo>
                    <a:pt x="8150" y="3201"/>
                  </a:lnTo>
                  <a:lnTo>
                    <a:pt x="8124" y="3244"/>
                  </a:lnTo>
                  <a:lnTo>
                    <a:pt x="8096" y="3287"/>
                  </a:lnTo>
                  <a:lnTo>
                    <a:pt x="8067" y="3328"/>
                  </a:lnTo>
                  <a:lnTo>
                    <a:pt x="8037" y="3369"/>
                  </a:lnTo>
                  <a:lnTo>
                    <a:pt x="8007" y="3409"/>
                  </a:lnTo>
                  <a:lnTo>
                    <a:pt x="7975" y="3448"/>
                  </a:lnTo>
                  <a:lnTo>
                    <a:pt x="7943" y="3486"/>
                  </a:lnTo>
                  <a:lnTo>
                    <a:pt x="7909" y="3523"/>
                  </a:lnTo>
                  <a:lnTo>
                    <a:pt x="7875" y="3560"/>
                  </a:lnTo>
                  <a:lnTo>
                    <a:pt x="7840" y="3596"/>
                  </a:lnTo>
                  <a:lnTo>
                    <a:pt x="7804" y="3631"/>
                  </a:lnTo>
                  <a:lnTo>
                    <a:pt x="7767" y="3666"/>
                  </a:lnTo>
                  <a:lnTo>
                    <a:pt x="7730" y="3699"/>
                  </a:lnTo>
                  <a:lnTo>
                    <a:pt x="7690" y="3732"/>
                  </a:lnTo>
                  <a:lnTo>
                    <a:pt x="7651" y="3763"/>
                  </a:lnTo>
                  <a:lnTo>
                    <a:pt x="7612" y="3794"/>
                  </a:lnTo>
                  <a:lnTo>
                    <a:pt x="7571" y="3824"/>
                  </a:lnTo>
                  <a:lnTo>
                    <a:pt x="7530" y="3852"/>
                  </a:lnTo>
                  <a:lnTo>
                    <a:pt x="7487" y="3879"/>
                  </a:lnTo>
                  <a:lnTo>
                    <a:pt x="7444" y="3906"/>
                  </a:lnTo>
                  <a:lnTo>
                    <a:pt x="7401" y="3933"/>
                  </a:lnTo>
                  <a:lnTo>
                    <a:pt x="7356" y="3958"/>
                  </a:lnTo>
                  <a:lnTo>
                    <a:pt x="7311" y="3981"/>
                  </a:lnTo>
                  <a:lnTo>
                    <a:pt x="7265" y="4004"/>
                  </a:lnTo>
                  <a:lnTo>
                    <a:pt x="7218" y="4026"/>
                  </a:lnTo>
                  <a:lnTo>
                    <a:pt x="7171" y="4047"/>
                  </a:lnTo>
                  <a:lnTo>
                    <a:pt x="7122" y="4068"/>
                  </a:lnTo>
                  <a:lnTo>
                    <a:pt x="7073" y="4086"/>
                  </a:lnTo>
                  <a:lnTo>
                    <a:pt x="7023" y="4104"/>
                  </a:lnTo>
                  <a:lnTo>
                    <a:pt x="6974" y="4119"/>
                  </a:lnTo>
                  <a:lnTo>
                    <a:pt x="6924" y="4135"/>
                  </a:lnTo>
                  <a:lnTo>
                    <a:pt x="6874" y="4148"/>
                  </a:lnTo>
                  <a:lnTo>
                    <a:pt x="6823" y="4160"/>
                  </a:lnTo>
                  <a:lnTo>
                    <a:pt x="6772" y="4172"/>
                  </a:lnTo>
                  <a:lnTo>
                    <a:pt x="6720" y="4181"/>
                  </a:lnTo>
                  <a:lnTo>
                    <a:pt x="6668" y="4190"/>
                  </a:lnTo>
                  <a:lnTo>
                    <a:pt x="6615" y="4197"/>
                  </a:lnTo>
                  <a:lnTo>
                    <a:pt x="6562" y="4202"/>
                  </a:lnTo>
                  <a:lnTo>
                    <a:pt x="6509" y="4208"/>
                  </a:lnTo>
                  <a:lnTo>
                    <a:pt x="6455" y="4211"/>
                  </a:lnTo>
                  <a:lnTo>
                    <a:pt x="6400" y="4213"/>
                  </a:lnTo>
                  <a:lnTo>
                    <a:pt x="6346" y="4213"/>
                  </a:lnTo>
                  <a:lnTo>
                    <a:pt x="6291" y="4213"/>
                  </a:lnTo>
                  <a:lnTo>
                    <a:pt x="6238" y="4211"/>
                  </a:lnTo>
                  <a:lnTo>
                    <a:pt x="6184" y="4208"/>
                  </a:lnTo>
                  <a:lnTo>
                    <a:pt x="6130" y="4202"/>
                  </a:lnTo>
                  <a:lnTo>
                    <a:pt x="6078" y="4197"/>
                  </a:lnTo>
                  <a:lnTo>
                    <a:pt x="6025" y="4190"/>
                  </a:lnTo>
                  <a:lnTo>
                    <a:pt x="5973" y="4181"/>
                  </a:lnTo>
                  <a:lnTo>
                    <a:pt x="5921" y="4172"/>
                  </a:lnTo>
                  <a:lnTo>
                    <a:pt x="5869" y="4160"/>
                  </a:lnTo>
                  <a:lnTo>
                    <a:pt x="5819" y="4148"/>
                  </a:lnTo>
                  <a:lnTo>
                    <a:pt x="5768" y="4135"/>
                  </a:lnTo>
                  <a:lnTo>
                    <a:pt x="5718" y="4119"/>
                  </a:lnTo>
                  <a:lnTo>
                    <a:pt x="5668" y="4104"/>
                  </a:lnTo>
                  <a:lnTo>
                    <a:pt x="5619" y="4086"/>
                  </a:lnTo>
                  <a:lnTo>
                    <a:pt x="5570" y="4068"/>
                  </a:lnTo>
                  <a:lnTo>
                    <a:pt x="5522" y="4047"/>
                  </a:lnTo>
                  <a:lnTo>
                    <a:pt x="5473" y="4026"/>
                  </a:lnTo>
                  <a:lnTo>
                    <a:pt x="5426" y="4004"/>
                  </a:lnTo>
                  <a:lnTo>
                    <a:pt x="5380" y="3981"/>
                  </a:lnTo>
                  <a:lnTo>
                    <a:pt x="5334" y="3958"/>
                  </a:lnTo>
                  <a:lnTo>
                    <a:pt x="5289" y="3933"/>
                  </a:lnTo>
                  <a:lnTo>
                    <a:pt x="5245" y="3906"/>
                  </a:lnTo>
                  <a:lnTo>
                    <a:pt x="5201" y="3879"/>
                  </a:lnTo>
                  <a:lnTo>
                    <a:pt x="5159" y="3852"/>
                  </a:lnTo>
                  <a:lnTo>
                    <a:pt x="5117" y="3824"/>
                  </a:lnTo>
                  <a:lnTo>
                    <a:pt x="5076" y="3794"/>
                  </a:lnTo>
                  <a:lnTo>
                    <a:pt x="5035" y="3763"/>
                  </a:lnTo>
                  <a:lnTo>
                    <a:pt x="4996" y="3732"/>
                  </a:lnTo>
                  <a:lnTo>
                    <a:pt x="4957" y="3699"/>
                  </a:lnTo>
                  <a:lnTo>
                    <a:pt x="4919" y="3666"/>
                  </a:lnTo>
                  <a:lnTo>
                    <a:pt x="4882" y="3631"/>
                  </a:lnTo>
                  <a:lnTo>
                    <a:pt x="4845" y="3596"/>
                  </a:lnTo>
                  <a:lnTo>
                    <a:pt x="4809" y="3560"/>
                  </a:lnTo>
                  <a:lnTo>
                    <a:pt x="4775" y="3523"/>
                  </a:lnTo>
                  <a:lnTo>
                    <a:pt x="4741" y="3486"/>
                  </a:lnTo>
                  <a:lnTo>
                    <a:pt x="4709" y="3448"/>
                  </a:lnTo>
                  <a:lnTo>
                    <a:pt x="4677" y="3409"/>
                  </a:lnTo>
                  <a:lnTo>
                    <a:pt x="4646" y="3369"/>
                  </a:lnTo>
                  <a:lnTo>
                    <a:pt x="4617" y="3328"/>
                  </a:lnTo>
                  <a:lnTo>
                    <a:pt x="4588" y="3287"/>
                  </a:lnTo>
                  <a:lnTo>
                    <a:pt x="4560" y="3244"/>
                  </a:lnTo>
                  <a:lnTo>
                    <a:pt x="4533" y="3201"/>
                  </a:lnTo>
                  <a:lnTo>
                    <a:pt x="4507" y="3158"/>
                  </a:lnTo>
                  <a:lnTo>
                    <a:pt x="4482" y="3114"/>
                  </a:lnTo>
                  <a:lnTo>
                    <a:pt x="4458" y="3068"/>
                  </a:lnTo>
                  <a:lnTo>
                    <a:pt x="4435" y="3022"/>
                  </a:lnTo>
                  <a:lnTo>
                    <a:pt x="4412" y="2976"/>
                  </a:lnTo>
                  <a:lnTo>
                    <a:pt x="4392" y="2929"/>
                  </a:lnTo>
                  <a:lnTo>
                    <a:pt x="4371" y="2880"/>
                  </a:lnTo>
                  <a:lnTo>
                    <a:pt x="4353" y="2831"/>
                  </a:lnTo>
                  <a:lnTo>
                    <a:pt x="4335" y="2782"/>
                  </a:lnTo>
                  <a:lnTo>
                    <a:pt x="4320" y="2732"/>
                  </a:lnTo>
                  <a:lnTo>
                    <a:pt x="4304" y="2683"/>
                  </a:lnTo>
                  <a:lnTo>
                    <a:pt x="4291" y="2632"/>
                  </a:lnTo>
                  <a:lnTo>
                    <a:pt x="4278" y="2581"/>
                  </a:lnTo>
                  <a:lnTo>
                    <a:pt x="4267" y="2530"/>
                  </a:lnTo>
                  <a:lnTo>
                    <a:pt x="4258" y="2478"/>
                  </a:lnTo>
                  <a:lnTo>
                    <a:pt x="4248" y="2426"/>
                  </a:lnTo>
                  <a:lnTo>
                    <a:pt x="4241" y="2374"/>
                  </a:lnTo>
                  <a:lnTo>
                    <a:pt x="4236" y="2321"/>
                  </a:lnTo>
                  <a:lnTo>
                    <a:pt x="4231" y="2268"/>
                  </a:lnTo>
                  <a:lnTo>
                    <a:pt x="4228" y="2214"/>
                  </a:lnTo>
                  <a:lnTo>
                    <a:pt x="4226" y="2160"/>
                  </a:lnTo>
                  <a:lnTo>
                    <a:pt x="4226" y="2105"/>
                  </a:lnTo>
                  <a:close/>
                  <a:moveTo>
                    <a:pt x="2110" y="16464"/>
                  </a:moveTo>
                  <a:lnTo>
                    <a:pt x="2055" y="16463"/>
                  </a:lnTo>
                  <a:lnTo>
                    <a:pt x="2001" y="16462"/>
                  </a:lnTo>
                  <a:lnTo>
                    <a:pt x="1948" y="16459"/>
                  </a:lnTo>
                  <a:lnTo>
                    <a:pt x="1894" y="16454"/>
                  </a:lnTo>
                  <a:lnTo>
                    <a:pt x="1842" y="16449"/>
                  </a:lnTo>
                  <a:lnTo>
                    <a:pt x="1789" y="16441"/>
                  </a:lnTo>
                  <a:lnTo>
                    <a:pt x="1736" y="16433"/>
                  </a:lnTo>
                  <a:lnTo>
                    <a:pt x="1686" y="16423"/>
                  </a:lnTo>
                  <a:lnTo>
                    <a:pt x="1634" y="16413"/>
                  </a:lnTo>
                  <a:lnTo>
                    <a:pt x="1584" y="16400"/>
                  </a:lnTo>
                  <a:lnTo>
                    <a:pt x="1533" y="16387"/>
                  </a:lnTo>
                  <a:lnTo>
                    <a:pt x="1483" y="16371"/>
                  </a:lnTo>
                  <a:lnTo>
                    <a:pt x="1433" y="16355"/>
                  </a:lnTo>
                  <a:lnTo>
                    <a:pt x="1384" y="16337"/>
                  </a:lnTo>
                  <a:lnTo>
                    <a:pt x="1335" y="16319"/>
                  </a:lnTo>
                  <a:lnTo>
                    <a:pt x="1287" y="16298"/>
                  </a:lnTo>
                  <a:lnTo>
                    <a:pt x="1239" y="16278"/>
                  </a:lnTo>
                  <a:lnTo>
                    <a:pt x="1192" y="16256"/>
                  </a:lnTo>
                  <a:lnTo>
                    <a:pt x="1147" y="16232"/>
                  </a:lnTo>
                  <a:lnTo>
                    <a:pt x="1101" y="16209"/>
                  </a:lnTo>
                  <a:lnTo>
                    <a:pt x="1056" y="16184"/>
                  </a:lnTo>
                  <a:lnTo>
                    <a:pt x="1013" y="16158"/>
                  </a:lnTo>
                  <a:lnTo>
                    <a:pt x="969" y="16132"/>
                  </a:lnTo>
                  <a:lnTo>
                    <a:pt x="927" y="16104"/>
                  </a:lnTo>
                  <a:lnTo>
                    <a:pt x="886" y="16075"/>
                  </a:lnTo>
                  <a:lnTo>
                    <a:pt x="845" y="16046"/>
                  </a:lnTo>
                  <a:lnTo>
                    <a:pt x="805" y="16015"/>
                  </a:lnTo>
                  <a:lnTo>
                    <a:pt x="766" y="15983"/>
                  </a:lnTo>
                  <a:lnTo>
                    <a:pt x="727" y="15952"/>
                  </a:lnTo>
                  <a:lnTo>
                    <a:pt x="690" y="15919"/>
                  </a:lnTo>
                  <a:lnTo>
                    <a:pt x="653" y="15884"/>
                  </a:lnTo>
                  <a:lnTo>
                    <a:pt x="617" y="15849"/>
                  </a:lnTo>
                  <a:lnTo>
                    <a:pt x="582" y="15813"/>
                  </a:lnTo>
                  <a:lnTo>
                    <a:pt x="547" y="15776"/>
                  </a:lnTo>
                  <a:lnTo>
                    <a:pt x="514" y="15739"/>
                  </a:lnTo>
                  <a:lnTo>
                    <a:pt x="482" y="15699"/>
                  </a:lnTo>
                  <a:lnTo>
                    <a:pt x="450" y="15660"/>
                  </a:lnTo>
                  <a:lnTo>
                    <a:pt x="419" y="15621"/>
                  </a:lnTo>
                  <a:lnTo>
                    <a:pt x="390" y="15580"/>
                  </a:lnTo>
                  <a:lnTo>
                    <a:pt x="361" y="15539"/>
                  </a:lnTo>
                  <a:lnTo>
                    <a:pt x="333" y="15497"/>
                  </a:lnTo>
                  <a:lnTo>
                    <a:pt x="306" y="15454"/>
                  </a:lnTo>
                  <a:lnTo>
                    <a:pt x="280" y="15410"/>
                  </a:lnTo>
                  <a:lnTo>
                    <a:pt x="256" y="15365"/>
                  </a:lnTo>
                  <a:lnTo>
                    <a:pt x="232" y="15320"/>
                  </a:lnTo>
                  <a:lnTo>
                    <a:pt x="208" y="15274"/>
                  </a:lnTo>
                  <a:lnTo>
                    <a:pt x="187" y="15227"/>
                  </a:lnTo>
                  <a:lnTo>
                    <a:pt x="166" y="15179"/>
                  </a:lnTo>
                  <a:lnTo>
                    <a:pt x="145" y="15131"/>
                  </a:lnTo>
                  <a:lnTo>
                    <a:pt x="127" y="15082"/>
                  </a:lnTo>
                  <a:lnTo>
                    <a:pt x="109" y="15034"/>
                  </a:lnTo>
                  <a:lnTo>
                    <a:pt x="93" y="14984"/>
                  </a:lnTo>
                  <a:lnTo>
                    <a:pt x="77" y="14934"/>
                  </a:lnTo>
                  <a:lnTo>
                    <a:pt x="64" y="14883"/>
                  </a:lnTo>
                  <a:lnTo>
                    <a:pt x="52" y="14833"/>
                  </a:lnTo>
                  <a:lnTo>
                    <a:pt x="41" y="14782"/>
                  </a:lnTo>
                  <a:lnTo>
                    <a:pt x="31" y="14730"/>
                  </a:lnTo>
                  <a:lnTo>
                    <a:pt x="23" y="14679"/>
                  </a:lnTo>
                  <a:lnTo>
                    <a:pt x="15" y="14626"/>
                  </a:lnTo>
                  <a:lnTo>
                    <a:pt x="10" y="14574"/>
                  </a:lnTo>
                  <a:lnTo>
                    <a:pt x="5" y="14520"/>
                  </a:lnTo>
                  <a:lnTo>
                    <a:pt x="2" y="14467"/>
                  </a:lnTo>
                  <a:lnTo>
                    <a:pt x="1" y="14413"/>
                  </a:lnTo>
                  <a:lnTo>
                    <a:pt x="0" y="14359"/>
                  </a:lnTo>
                  <a:lnTo>
                    <a:pt x="0" y="13516"/>
                  </a:lnTo>
                  <a:lnTo>
                    <a:pt x="9729" y="13516"/>
                  </a:lnTo>
                  <a:lnTo>
                    <a:pt x="9729" y="12247"/>
                  </a:lnTo>
                  <a:lnTo>
                    <a:pt x="0" y="12247"/>
                  </a:lnTo>
                  <a:lnTo>
                    <a:pt x="0" y="7598"/>
                  </a:lnTo>
                  <a:lnTo>
                    <a:pt x="1" y="7544"/>
                  </a:lnTo>
                  <a:lnTo>
                    <a:pt x="2" y="7489"/>
                  </a:lnTo>
                  <a:lnTo>
                    <a:pt x="5" y="7436"/>
                  </a:lnTo>
                  <a:lnTo>
                    <a:pt x="10" y="7383"/>
                  </a:lnTo>
                  <a:lnTo>
                    <a:pt x="15" y="7330"/>
                  </a:lnTo>
                  <a:lnTo>
                    <a:pt x="23" y="7277"/>
                  </a:lnTo>
                  <a:lnTo>
                    <a:pt x="31" y="7226"/>
                  </a:lnTo>
                  <a:lnTo>
                    <a:pt x="41" y="7174"/>
                  </a:lnTo>
                  <a:lnTo>
                    <a:pt x="52" y="7123"/>
                  </a:lnTo>
                  <a:lnTo>
                    <a:pt x="64" y="7072"/>
                  </a:lnTo>
                  <a:lnTo>
                    <a:pt x="77" y="7022"/>
                  </a:lnTo>
                  <a:lnTo>
                    <a:pt x="93" y="6971"/>
                  </a:lnTo>
                  <a:lnTo>
                    <a:pt x="109" y="6923"/>
                  </a:lnTo>
                  <a:lnTo>
                    <a:pt x="127" y="6874"/>
                  </a:lnTo>
                  <a:lnTo>
                    <a:pt x="145" y="6825"/>
                  </a:lnTo>
                  <a:lnTo>
                    <a:pt x="166" y="6777"/>
                  </a:lnTo>
                  <a:lnTo>
                    <a:pt x="187" y="6730"/>
                  </a:lnTo>
                  <a:lnTo>
                    <a:pt x="208" y="6682"/>
                  </a:lnTo>
                  <a:lnTo>
                    <a:pt x="232" y="6637"/>
                  </a:lnTo>
                  <a:lnTo>
                    <a:pt x="256" y="6591"/>
                  </a:lnTo>
                  <a:lnTo>
                    <a:pt x="280" y="6546"/>
                  </a:lnTo>
                  <a:lnTo>
                    <a:pt x="306" y="6503"/>
                  </a:lnTo>
                  <a:lnTo>
                    <a:pt x="333" y="6460"/>
                  </a:lnTo>
                  <a:lnTo>
                    <a:pt x="361" y="6418"/>
                  </a:lnTo>
                  <a:lnTo>
                    <a:pt x="390" y="6377"/>
                  </a:lnTo>
                  <a:lnTo>
                    <a:pt x="419" y="6336"/>
                  </a:lnTo>
                  <a:lnTo>
                    <a:pt x="450" y="6295"/>
                  </a:lnTo>
                  <a:lnTo>
                    <a:pt x="482" y="6256"/>
                  </a:lnTo>
                  <a:lnTo>
                    <a:pt x="514" y="6218"/>
                  </a:lnTo>
                  <a:lnTo>
                    <a:pt x="547" y="6180"/>
                  </a:lnTo>
                  <a:lnTo>
                    <a:pt x="582" y="6144"/>
                  </a:lnTo>
                  <a:lnTo>
                    <a:pt x="617" y="6107"/>
                  </a:lnTo>
                  <a:lnTo>
                    <a:pt x="653" y="6072"/>
                  </a:lnTo>
                  <a:lnTo>
                    <a:pt x="690" y="6038"/>
                  </a:lnTo>
                  <a:lnTo>
                    <a:pt x="727" y="6005"/>
                  </a:lnTo>
                  <a:lnTo>
                    <a:pt x="766" y="5972"/>
                  </a:lnTo>
                  <a:lnTo>
                    <a:pt x="805" y="5941"/>
                  </a:lnTo>
                  <a:lnTo>
                    <a:pt x="845" y="5911"/>
                  </a:lnTo>
                  <a:lnTo>
                    <a:pt x="886" y="5882"/>
                  </a:lnTo>
                  <a:lnTo>
                    <a:pt x="927" y="5853"/>
                  </a:lnTo>
                  <a:lnTo>
                    <a:pt x="969" y="5825"/>
                  </a:lnTo>
                  <a:lnTo>
                    <a:pt x="1013" y="5798"/>
                  </a:lnTo>
                  <a:lnTo>
                    <a:pt x="1056" y="5773"/>
                  </a:lnTo>
                  <a:lnTo>
                    <a:pt x="1101" y="5748"/>
                  </a:lnTo>
                  <a:lnTo>
                    <a:pt x="1147" y="5724"/>
                  </a:lnTo>
                  <a:lnTo>
                    <a:pt x="1192" y="5701"/>
                  </a:lnTo>
                  <a:lnTo>
                    <a:pt x="1239" y="5679"/>
                  </a:lnTo>
                  <a:lnTo>
                    <a:pt x="1287" y="5657"/>
                  </a:lnTo>
                  <a:lnTo>
                    <a:pt x="1335" y="5638"/>
                  </a:lnTo>
                  <a:lnTo>
                    <a:pt x="1384" y="5619"/>
                  </a:lnTo>
                  <a:lnTo>
                    <a:pt x="1433" y="5602"/>
                  </a:lnTo>
                  <a:lnTo>
                    <a:pt x="1483" y="5585"/>
                  </a:lnTo>
                  <a:lnTo>
                    <a:pt x="1533" y="5571"/>
                  </a:lnTo>
                  <a:lnTo>
                    <a:pt x="1584" y="5557"/>
                  </a:lnTo>
                  <a:lnTo>
                    <a:pt x="1634" y="5544"/>
                  </a:lnTo>
                  <a:lnTo>
                    <a:pt x="1686" y="5534"/>
                  </a:lnTo>
                  <a:lnTo>
                    <a:pt x="1736" y="5524"/>
                  </a:lnTo>
                  <a:lnTo>
                    <a:pt x="1789" y="5515"/>
                  </a:lnTo>
                  <a:lnTo>
                    <a:pt x="1842" y="5508"/>
                  </a:lnTo>
                  <a:lnTo>
                    <a:pt x="1894" y="5503"/>
                  </a:lnTo>
                  <a:lnTo>
                    <a:pt x="1948" y="5498"/>
                  </a:lnTo>
                  <a:lnTo>
                    <a:pt x="2001" y="5495"/>
                  </a:lnTo>
                  <a:lnTo>
                    <a:pt x="2055" y="5493"/>
                  </a:lnTo>
                  <a:lnTo>
                    <a:pt x="2110" y="5493"/>
                  </a:lnTo>
                  <a:lnTo>
                    <a:pt x="10590" y="5493"/>
                  </a:lnTo>
                  <a:lnTo>
                    <a:pt x="10644" y="5493"/>
                  </a:lnTo>
                  <a:lnTo>
                    <a:pt x="10698" y="5495"/>
                  </a:lnTo>
                  <a:lnTo>
                    <a:pt x="10752" y="5498"/>
                  </a:lnTo>
                  <a:lnTo>
                    <a:pt x="10806" y="5503"/>
                  </a:lnTo>
                  <a:lnTo>
                    <a:pt x="10858" y="5508"/>
                  </a:lnTo>
                  <a:lnTo>
                    <a:pt x="10911" y="5515"/>
                  </a:lnTo>
                  <a:lnTo>
                    <a:pt x="10962" y="5524"/>
                  </a:lnTo>
                  <a:lnTo>
                    <a:pt x="11015" y="5534"/>
                  </a:lnTo>
                  <a:lnTo>
                    <a:pt x="11065" y="5544"/>
                  </a:lnTo>
                  <a:lnTo>
                    <a:pt x="11117" y="5557"/>
                  </a:lnTo>
                  <a:lnTo>
                    <a:pt x="11168" y="5571"/>
                  </a:lnTo>
                  <a:lnTo>
                    <a:pt x="11218" y="5585"/>
                  </a:lnTo>
                  <a:lnTo>
                    <a:pt x="11268" y="5602"/>
                  </a:lnTo>
                  <a:lnTo>
                    <a:pt x="11316" y="5619"/>
                  </a:lnTo>
                  <a:lnTo>
                    <a:pt x="11366" y="5638"/>
                  </a:lnTo>
                  <a:lnTo>
                    <a:pt x="11414" y="5657"/>
                  </a:lnTo>
                  <a:lnTo>
                    <a:pt x="11462" y="5679"/>
                  </a:lnTo>
                  <a:lnTo>
                    <a:pt x="11509" y="5701"/>
                  </a:lnTo>
                  <a:lnTo>
                    <a:pt x="11556" y="5724"/>
                  </a:lnTo>
                  <a:lnTo>
                    <a:pt x="11602" y="5748"/>
                  </a:lnTo>
                  <a:lnTo>
                    <a:pt x="11646" y="5773"/>
                  </a:lnTo>
                  <a:lnTo>
                    <a:pt x="11690" y="5798"/>
                  </a:lnTo>
                  <a:lnTo>
                    <a:pt x="11734" y="5825"/>
                  </a:lnTo>
                  <a:lnTo>
                    <a:pt x="11776" y="5853"/>
                  </a:lnTo>
                  <a:lnTo>
                    <a:pt x="11818" y="5882"/>
                  </a:lnTo>
                  <a:lnTo>
                    <a:pt x="11858" y="5911"/>
                  </a:lnTo>
                  <a:lnTo>
                    <a:pt x="11899" y="5941"/>
                  </a:lnTo>
                  <a:lnTo>
                    <a:pt x="11938" y="5972"/>
                  </a:lnTo>
                  <a:lnTo>
                    <a:pt x="11976" y="6005"/>
                  </a:lnTo>
                  <a:lnTo>
                    <a:pt x="12014" y="6038"/>
                  </a:lnTo>
                  <a:lnTo>
                    <a:pt x="12051" y="6072"/>
                  </a:lnTo>
                  <a:lnTo>
                    <a:pt x="12087" y="6107"/>
                  </a:lnTo>
                  <a:lnTo>
                    <a:pt x="12122" y="6144"/>
                  </a:lnTo>
                  <a:lnTo>
                    <a:pt x="12156" y="6180"/>
                  </a:lnTo>
                  <a:lnTo>
                    <a:pt x="12190" y="6218"/>
                  </a:lnTo>
                  <a:lnTo>
                    <a:pt x="12222" y="6256"/>
                  </a:lnTo>
                  <a:lnTo>
                    <a:pt x="12254" y="6295"/>
                  </a:lnTo>
                  <a:lnTo>
                    <a:pt x="12284" y="6336"/>
                  </a:lnTo>
                  <a:lnTo>
                    <a:pt x="12314" y="6377"/>
                  </a:lnTo>
                  <a:lnTo>
                    <a:pt x="12343" y="6418"/>
                  </a:lnTo>
                  <a:lnTo>
                    <a:pt x="12371" y="6460"/>
                  </a:lnTo>
                  <a:lnTo>
                    <a:pt x="12398" y="6503"/>
                  </a:lnTo>
                  <a:lnTo>
                    <a:pt x="12423" y="6546"/>
                  </a:lnTo>
                  <a:lnTo>
                    <a:pt x="12448" y="6591"/>
                  </a:lnTo>
                  <a:lnTo>
                    <a:pt x="12472" y="6637"/>
                  </a:lnTo>
                  <a:lnTo>
                    <a:pt x="12496" y="6682"/>
                  </a:lnTo>
                  <a:lnTo>
                    <a:pt x="12517" y="6730"/>
                  </a:lnTo>
                  <a:lnTo>
                    <a:pt x="12539" y="6777"/>
                  </a:lnTo>
                  <a:lnTo>
                    <a:pt x="12560" y="6825"/>
                  </a:lnTo>
                  <a:lnTo>
                    <a:pt x="12578" y="6874"/>
                  </a:lnTo>
                  <a:lnTo>
                    <a:pt x="12596" y="6923"/>
                  </a:lnTo>
                  <a:lnTo>
                    <a:pt x="12612" y="6971"/>
                  </a:lnTo>
                  <a:lnTo>
                    <a:pt x="12627" y="7022"/>
                  </a:lnTo>
                  <a:lnTo>
                    <a:pt x="12640" y="7072"/>
                  </a:lnTo>
                  <a:lnTo>
                    <a:pt x="12652" y="7123"/>
                  </a:lnTo>
                  <a:lnTo>
                    <a:pt x="12664" y="7174"/>
                  </a:lnTo>
                  <a:lnTo>
                    <a:pt x="12673" y="7226"/>
                  </a:lnTo>
                  <a:lnTo>
                    <a:pt x="12681" y="7277"/>
                  </a:lnTo>
                  <a:lnTo>
                    <a:pt x="12689" y="7330"/>
                  </a:lnTo>
                  <a:lnTo>
                    <a:pt x="12695" y="7383"/>
                  </a:lnTo>
                  <a:lnTo>
                    <a:pt x="12699" y="7436"/>
                  </a:lnTo>
                  <a:lnTo>
                    <a:pt x="12702" y="7489"/>
                  </a:lnTo>
                  <a:lnTo>
                    <a:pt x="12704" y="7544"/>
                  </a:lnTo>
                  <a:lnTo>
                    <a:pt x="12705" y="7598"/>
                  </a:lnTo>
                  <a:lnTo>
                    <a:pt x="12705" y="8441"/>
                  </a:lnTo>
                  <a:lnTo>
                    <a:pt x="2954" y="8441"/>
                  </a:lnTo>
                  <a:lnTo>
                    <a:pt x="2954" y="9703"/>
                  </a:lnTo>
                  <a:lnTo>
                    <a:pt x="12705" y="9703"/>
                  </a:lnTo>
                  <a:lnTo>
                    <a:pt x="12705" y="14359"/>
                  </a:lnTo>
                  <a:lnTo>
                    <a:pt x="12704" y="14413"/>
                  </a:lnTo>
                  <a:lnTo>
                    <a:pt x="12702" y="14467"/>
                  </a:lnTo>
                  <a:lnTo>
                    <a:pt x="12699" y="14520"/>
                  </a:lnTo>
                  <a:lnTo>
                    <a:pt x="12695" y="14574"/>
                  </a:lnTo>
                  <a:lnTo>
                    <a:pt x="12689" y="14626"/>
                  </a:lnTo>
                  <a:lnTo>
                    <a:pt x="12681" y="14679"/>
                  </a:lnTo>
                  <a:lnTo>
                    <a:pt x="12673" y="14730"/>
                  </a:lnTo>
                  <a:lnTo>
                    <a:pt x="12664" y="14782"/>
                  </a:lnTo>
                  <a:lnTo>
                    <a:pt x="12652" y="14833"/>
                  </a:lnTo>
                  <a:lnTo>
                    <a:pt x="12640" y="14883"/>
                  </a:lnTo>
                  <a:lnTo>
                    <a:pt x="12627" y="14934"/>
                  </a:lnTo>
                  <a:lnTo>
                    <a:pt x="12612" y="14984"/>
                  </a:lnTo>
                  <a:lnTo>
                    <a:pt x="12596" y="15034"/>
                  </a:lnTo>
                  <a:lnTo>
                    <a:pt x="12578" y="15082"/>
                  </a:lnTo>
                  <a:lnTo>
                    <a:pt x="12560" y="15131"/>
                  </a:lnTo>
                  <a:lnTo>
                    <a:pt x="12539" y="15179"/>
                  </a:lnTo>
                  <a:lnTo>
                    <a:pt x="12517" y="15227"/>
                  </a:lnTo>
                  <a:lnTo>
                    <a:pt x="12496" y="15274"/>
                  </a:lnTo>
                  <a:lnTo>
                    <a:pt x="12472" y="15320"/>
                  </a:lnTo>
                  <a:lnTo>
                    <a:pt x="12448" y="15365"/>
                  </a:lnTo>
                  <a:lnTo>
                    <a:pt x="12423" y="15410"/>
                  </a:lnTo>
                  <a:lnTo>
                    <a:pt x="12398" y="15454"/>
                  </a:lnTo>
                  <a:lnTo>
                    <a:pt x="12371" y="15497"/>
                  </a:lnTo>
                  <a:lnTo>
                    <a:pt x="12343" y="15539"/>
                  </a:lnTo>
                  <a:lnTo>
                    <a:pt x="12314" y="15580"/>
                  </a:lnTo>
                  <a:lnTo>
                    <a:pt x="12284" y="15621"/>
                  </a:lnTo>
                  <a:lnTo>
                    <a:pt x="12254" y="15660"/>
                  </a:lnTo>
                  <a:lnTo>
                    <a:pt x="12222" y="15699"/>
                  </a:lnTo>
                  <a:lnTo>
                    <a:pt x="12190" y="15739"/>
                  </a:lnTo>
                  <a:lnTo>
                    <a:pt x="12156" y="15776"/>
                  </a:lnTo>
                  <a:lnTo>
                    <a:pt x="12122" y="15813"/>
                  </a:lnTo>
                  <a:lnTo>
                    <a:pt x="12087" y="15849"/>
                  </a:lnTo>
                  <a:lnTo>
                    <a:pt x="12051" y="15884"/>
                  </a:lnTo>
                  <a:lnTo>
                    <a:pt x="12014" y="15919"/>
                  </a:lnTo>
                  <a:lnTo>
                    <a:pt x="11976" y="15952"/>
                  </a:lnTo>
                  <a:lnTo>
                    <a:pt x="11938" y="15983"/>
                  </a:lnTo>
                  <a:lnTo>
                    <a:pt x="11899" y="16015"/>
                  </a:lnTo>
                  <a:lnTo>
                    <a:pt x="11858" y="16046"/>
                  </a:lnTo>
                  <a:lnTo>
                    <a:pt x="11818" y="16075"/>
                  </a:lnTo>
                  <a:lnTo>
                    <a:pt x="11776" y="16104"/>
                  </a:lnTo>
                  <a:lnTo>
                    <a:pt x="11734" y="16132"/>
                  </a:lnTo>
                  <a:lnTo>
                    <a:pt x="11690" y="16158"/>
                  </a:lnTo>
                  <a:lnTo>
                    <a:pt x="11646" y="16184"/>
                  </a:lnTo>
                  <a:lnTo>
                    <a:pt x="11602" y="16209"/>
                  </a:lnTo>
                  <a:lnTo>
                    <a:pt x="11556" y="16232"/>
                  </a:lnTo>
                  <a:lnTo>
                    <a:pt x="11509" y="16256"/>
                  </a:lnTo>
                  <a:lnTo>
                    <a:pt x="11462" y="16278"/>
                  </a:lnTo>
                  <a:lnTo>
                    <a:pt x="11414" y="16298"/>
                  </a:lnTo>
                  <a:lnTo>
                    <a:pt x="11366" y="16319"/>
                  </a:lnTo>
                  <a:lnTo>
                    <a:pt x="11316" y="16337"/>
                  </a:lnTo>
                  <a:lnTo>
                    <a:pt x="11268" y="16355"/>
                  </a:lnTo>
                  <a:lnTo>
                    <a:pt x="11218" y="16371"/>
                  </a:lnTo>
                  <a:lnTo>
                    <a:pt x="11168" y="16387"/>
                  </a:lnTo>
                  <a:lnTo>
                    <a:pt x="11117" y="16400"/>
                  </a:lnTo>
                  <a:lnTo>
                    <a:pt x="11065" y="16413"/>
                  </a:lnTo>
                  <a:lnTo>
                    <a:pt x="11015" y="16423"/>
                  </a:lnTo>
                  <a:lnTo>
                    <a:pt x="10962" y="16433"/>
                  </a:lnTo>
                  <a:lnTo>
                    <a:pt x="10911" y="16441"/>
                  </a:lnTo>
                  <a:lnTo>
                    <a:pt x="10858" y="16449"/>
                  </a:lnTo>
                  <a:lnTo>
                    <a:pt x="10806" y="16454"/>
                  </a:lnTo>
                  <a:lnTo>
                    <a:pt x="10752" y="16459"/>
                  </a:lnTo>
                  <a:lnTo>
                    <a:pt x="10698" y="16462"/>
                  </a:lnTo>
                  <a:lnTo>
                    <a:pt x="10644" y="16463"/>
                  </a:lnTo>
                  <a:lnTo>
                    <a:pt x="10590" y="16464"/>
                  </a:lnTo>
                  <a:lnTo>
                    <a:pt x="2110" y="16464"/>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chemeClr val="tx1"/>
                </a:solidFill>
                <a:effectLst/>
                <a:uLnTx/>
                <a:uFillTx/>
                <a:latin typeface="Sparkasse Head"/>
                <a:cs typeface="Sparkasse Head"/>
              </a:endParaRPr>
            </a:p>
          </p:txBody>
        </p:sp>
      </p:grpSp>
    </p:spTree>
    <p:extLst>
      <p:ext uri="{BB962C8B-B14F-4D97-AF65-F5344CB8AC3E}">
        <p14:creationId xmlns:p14="http://schemas.microsoft.com/office/powerpoint/2010/main" val="3434462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unchline weiß">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lvl1pPr>
              <a:defRPr>
                <a:solidFill>
                  <a:schemeClr val="accent2"/>
                </a:solidFill>
              </a:defRPr>
            </a:lvl1pPr>
          </a:lstStyle>
          <a:p>
            <a:fld id="{856B9BE1-A052-46E8-999E-34DFA2093A34}" type="datetime1">
              <a:rPr lang="de-DE" smtClean="0"/>
              <a:t>04.06.2021</a:t>
            </a:fld>
            <a:endParaRPr lang="de-DE" dirty="0"/>
          </a:p>
        </p:txBody>
      </p:sp>
      <p:sp>
        <p:nvSpPr>
          <p:cNvPr id="5" name="Fußzeilenplatzhalter 4"/>
          <p:cNvSpPr>
            <a:spLocks noGrp="1"/>
          </p:cNvSpPr>
          <p:nvPr>
            <p:ph type="ftr" sz="quarter" idx="11"/>
          </p:nvPr>
        </p:nvSpPr>
        <p:spPr/>
        <p:txBody>
          <a:bodyPr/>
          <a:lstStyle>
            <a:lvl1pPr>
              <a:defRPr>
                <a:solidFill>
                  <a:schemeClr val="accent2"/>
                </a:solidFill>
              </a:defRPr>
            </a:lvl1pPr>
          </a:lstStyle>
          <a:p>
            <a:r>
              <a:rPr lang="de-DE"/>
              <a:t>Einführung IDEA - Gavgiotakis Georgios</a:t>
            </a:r>
            <a:endParaRPr lang="de-DE" dirty="0"/>
          </a:p>
        </p:txBody>
      </p:sp>
      <p:sp>
        <p:nvSpPr>
          <p:cNvPr id="6" name="Foliennummernplatzhalter 5"/>
          <p:cNvSpPr>
            <a:spLocks noGrp="1"/>
          </p:cNvSpPr>
          <p:nvPr>
            <p:ph type="sldNum" sz="quarter" idx="12"/>
          </p:nvPr>
        </p:nvSpPr>
        <p:spPr/>
        <p:txBody>
          <a:bodyPr/>
          <a:lstStyle>
            <a:lvl1pPr>
              <a:defRPr>
                <a:solidFill>
                  <a:schemeClr val="accent2"/>
                </a:solidFill>
              </a:defRPr>
            </a:lvl1pPr>
          </a:lstStyle>
          <a:p>
            <a:fld id="{9D7D3CBE-C5B6-4E39-B7F9-DE3180FA4E55}" type="slidenum">
              <a:rPr lang="de-DE" smtClean="0"/>
              <a:pPr/>
              <a:t>‹Nr.›</a:t>
            </a:fld>
            <a:endParaRPr lang="de-DE" dirty="0"/>
          </a:p>
        </p:txBody>
      </p:sp>
      <p:sp>
        <p:nvSpPr>
          <p:cNvPr id="12" name="Inhaltsplatzhalter 7"/>
          <p:cNvSpPr>
            <a:spLocks noGrp="1"/>
          </p:cNvSpPr>
          <p:nvPr>
            <p:ph sz="quarter" idx="13" hasCustomPrompt="1"/>
          </p:nvPr>
        </p:nvSpPr>
        <p:spPr>
          <a:xfrm>
            <a:off x="352800" y="1072800"/>
            <a:ext cx="8435600" cy="3477600"/>
          </a:xfrm>
        </p:spPr>
        <p:txBody>
          <a:bodyPr anchor="t" anchorCtr="0"/>
          <a:lstStyle>
            <a:lvl1pPr>
              <a:defRPr sz="4000" b="0" baseline="0">
                <a:solidFill>
                  <a:schemeClr val="tx2"/>
                </a:solidFill>
                <a:latin typeface="+mj-lt"/>
              </a:defRPr>
            </a:lvl1pPr>
            <a:lvl2pPr marL="358775" indent="-358775">
              <a:buClrTx/>
              <a:defRPr sz="4000" b="0">
                <a:solidFill>
                  <a:schemeClr val="tx2"/>
                </a:solidFill>
                <a:latin typeface="+mj-lt"/>
              </a:defRPr>
            </a:lvl2pPr>
            <a:lvl3pPr marL="717550" indent="-358775">
              <a:buClrTx/>
              <a:defRPr sz="4000" b="0">
                <a:solidFill>
                  <a:schemeClr val="tx2"/>
                </a:solidFill>
                <a:latin typeface="+mj-lt"/>
              </a:defRPr>
            </a:lvl3pPr>
            <a:lvl4pPr marL="1074738" indent="-357188">
              <a:buClrTx/>
              <a:defRPr sz="4000" b="0">
                <a:solidFill>
                  <a:schemeClr val="tx2"/>
                </a:solidFill>
                <a:latin typeface="+mj-lt"/>
              </a:defRPr>
            </a:lvl4pPr>
            <a:lvl5pPr marL="1433513" indent="-358775">
              <a:buClrTx/>
              <a:defRPr sz="4000" b="0">
                <a:solidFill>
                  <a:schemeClr val="tx2"/>
                </a:solidFill>
                <a:latin typeface="+mj-lt"/>
              </a:defRPr>
            </a:lvl5pPr>
          </a:lstStyle>
          <a:p>
            <a:pPr lvl="0"/>
            <a:r>
              <a:rPr lang="de-DE" dirty="0"/>
              <a:t>Bitte Text eingeben</a:t>
            </a:r>
            <a:br>
              <a:rPr lang="de-DE" dirty="0"/>
            </a:br>
            <a:r>
              <a:rPr lang="de-DE" dirty="0"/>
              <a:t>Automatische Aufzählung ab 2. Ebene</a:t>
            </a:r>
          </a:p>
          <a:p>
            <a:pPr lvl="1"/>
            <a:r>
              <a:rPr lang="de-DE" dirty="0"/>
              <a:t>Zweite Ebene</a:t>
            </a:r>
          </a:p>
          <a:p>
            <a:pPr lvl="2"/>
            <a:r>
              <a:rPr lang="de-DE" dirty="0"/>
              <a:t>Dritte Ebene</a:t>
            </a:r>
          </a:p>
          <a:p>
            <a:pPr lvl="3"/>
            <a:r>
              <a:rPr lang="de-DE" dirty="0"/>
              <a:t>Vierte Ebene</a:t>
            </a:r>
          </a:p>
          <a:p>
            <a:pPr lvl="4"/>
            <a:r>
              <a:rPr lang="de-DE" dirty="0"/>
              <a:t>Fünfte Ebene</a:t>
            </a:r>
          </a:p>
        </p:txBody>
      </p:sp>
      <p:grpSp>
        <p:nvGrpSpPr>
          <p:cNvPr id="9" name="Gruppieren 8"/>
          <p:cNvGrpSpPr/>
          <p:nvPr userDrawn="1"/>
        </p:nvGrpSpPr>
        <p:grpSpPr>
          <a:xfrm>
            <a:off x="370321" y="4736848"/>
            <a:ext cx="2599427" cy="383247"/>
            <a:chOff x="370321" y="4736848"/>
            <a:chExt cx="2599427" cy="383247"/>
          </a:xfrm>
        </p:grpSpPr>
        <p:sp>
          <p:nvSpPr>
            <p:cNvPr id="10" name="Text Box 26"/>
            <p:cNvSpPr txBox="1">
              <a:spLocks noChangeArrowheads="1"/>
            </p:cNvSpPr>
            <p:nvPr userDrawn="1"/>
          </p:nvSpPr>
          <p:spPr bwMode="auto">
            <a:xfrm>
              <a:off x="465392" y="4750763"/>
              <a:ext cx="25043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568325">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tx2"/>
                  </a:solidFill>
                  <a:effectLst/>
                  <a:uLnTx/>
                  <a:uFillTx/>
                  <a:latin typeface="Sparkasse Rg"/>
                  <a:cs typeface="Sparkasse Rg"/>
                </a:rPr>
                <a:t>Kreissparkasse</a:t>
              </a:r>
            </a:p>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tx2"/>
                  </a:solidFill>
                  <a:effectLst/>
                  <a:uLnTx/>
                  <a:uFillTx/>
                  <a:latin typeface="Sparkasse Rg"/>
                  <a:cs typeface="Sparkasse Rg"/>
                </a:rPr>
                <a:t>Traunstein-Trostberg</a:t>
              </a:r>
            </a:p>
          </p:txBody>
        </p:sp>
        <p:sp>
          <p:nvSpPr>
            <p:cNvPr id="11" name="Freeform 27"/>
            <p:cNvSpPr>
              <a:spLocks noChangeAspect="1" noEditPoints="1"/>
            </p:cNvSpPr>
            <p:nvPr userDrawn="1"/>
          </p:nvSpPr>
          <p:spPr bwMode="auto">
            <a:xfrm>
              <a:off x="370321" y="4736848"/>
              <a:ext cx="129159" cy="168021"/>
            </a:xfrm>
            <a:custGeom>
              <a:avLst/>
              <a:gdLst>
                <a:gd name="T0" fmla="*/ 4267 w 12705"/>
                <a:gd name="T1" fmla="*/ 1682 h 16464"/>
                <a:gd name="T2" fmla="*/ 4412 w 12705"/>
                <a:gd name="T3" fmla="*/ 1238 h 16464"/>
                <a:gd name="T4" fmla="*/ 4646 w 12705"/>
                <a:gd name="T5" fmla="*/ 844 h 16464"/>
                <a:gd name="T6" fmla="*/ 4957 w 12705"/>
                <a:gd name="T7" fmla="*/ 513 h 16464"/>
                <a:gd name="T8" fmla="*/ 5334 w 12705"/>
                <a:gd name="T9" fmla="*/ 255 h 16464"/>
                <a:gd name="T10" fmla="*/ 5768 w 12705"/>
                <a:gd name="T11" fmla="*/ 78 h 16464"/>
                <a:gd name="T12" fmla="*/ 6238 w 12705"/>
                <a:gd name="T13" fmla="*/ 3 h 16464"/>
                <a:gd name="T14" fmla="*/ 6720 w 12705"/>
                <a:gd name="T15" fmla="*/ 32 h 16464"/>
                <a:gd name="T16" fmla="*/ 7171 w 12705"/>
                <a:gd name="T17" fmla="*/ 166 h 16464"/>
                <a:gd name="T18" fmla="*/ 7571 w 12705"/>
                <a:gd name="T19" fmla="*/ 389 h 16464"/>
                <a:gd name="T20" fmla="*/ 7909 w 12705"/>
                <a:gd name="T21" fmla="*/ 688 h 16464"/>
                <a:gd name="T22" fmla="*/ 8176 w 12705"/>
                <a:gd name="T23" fmla="*/ 1056 h 16464"/>
                <a:gd name="T24" fmla="*/ 8364 w 12705"/>
                <a:gd name="T25" fmla="*/ 1481 h 16464"/>
                <a:gd name="T26" fmla="*/ 8451 w 12705"/>
                <a:gd name="T27" fmla="*/ 1944 h 16464"/>
                <a:gd name="T28" fmla="*/ 8434 w 12705"/>
                <a:gd name="T29" fmla="*/ 2426 h 16464"/>
                <a:gd name="T30" fmla="*/ 8311 w 12705"/>
                <a:gd name="T31" fmla="*/ 2880 h 16464"/>
                <a:gd name="T32" fmla="*/ 8096 w 12705"/>
                <a:gd name="T33" fmla="*/ 3287 h 16464"/>
                <a:gd name="T34" fmla="*/ 7804 w 12705"/>
                <a:gd name="T35" fmla="*/ 3631 h 16464"/>
                <a:gd name="T36" fmla="*/ 7444 w 12705"/>
                <a:gd name="T37" fmla="*/ 3906 h 16464"/>
                <a:gd name="T38" fmla="*/ 7023 w 12705"/>
                <a:gd name="T39" fmla="*/ 4104 h 16464"/>
                <a:gd name="T40" fmla="*/ 6562 w 12705"/>
                <a:gd name="T41" fmla="*/ 4202 h 16464"/>
                <a:gd name="T42" fmla="*/ 6078 w 12705"/>
                <a:gd name="T43" fmla="*/ 4197 h 16464"/>
                <a:gd name="T44" fmla="*/ 5619 w 12705"/>
                <a:gd name="T45" fmla="*/ 4086 h 16464"/>
                <a:gd name="T46" fmla="*/ 5201 w 12705"/>
                <a:gd name="T47" fmla="*/ 3879 h 16464"/>
                <a:gd name="T48" fmla="*/ 4845 w 12705"/>
                <a:gd name="T49" fmla="*/ 3596 h 16464"/>
                <a:gd name="T50" fmla="*/ 4560 w 12705"/>
                <a:gd name="T51" fmla="*/ 3244 h 16464"/>
                <a:gd name="T52" fmla="*/ 4353 w 12705"/>
                <a:gd name="T53" fmla="*/ 2831 h 16464"/>
                <a:gd name="T54" fmla="*/ 4241 w 12705"/>
                <a:gd name="T55" fmla="*/ 2374 h 16464"/>
                <a:gd name="T56" fmla="*/ 1948 w 12705"/>
                <a:gd name="T57" fmla="*/ 16459 h 16464"/>
                <a:gd name="T58" fmla="*/ 1483 w 12705"/>
                <a:gd name="T59" fmla="*/ 16371 h 16464"/>
                <a:gd name="T60" fmla="*/ 1056 w 12705"/>
                <a:gd name="T61" fmla="*/ 16184 h 16464"/>
                <a:gd name="T62" fmla="*/ 690 w 12705"/>
                <a:gd name="T63" fmla="*/ 15919 h 16464"/>
                <a:gd name="T64" fmla="*/ 390 w 12705"/>
                <a:gd name="T65" fmla="*/ 15580 h 16464"/>
                <a:gd name="T66" fmla="*/ 166 w 12705"/>
                <a:gd name="T67" fmla="*/ 15179 h 16464"/>
                <a:gd name="T68" fmla="*/ 31 w 12705"/>
                <a:gd name="T69" fmla="*/ 14730 h 16464"/>
                <a:gd name="T70" fmla="*/ 9729 w 12705"/>
                <a:gd name="T71" fmla="*/ 13516 h 16464"/>
                <a:gd name="T72" fmla="*/ 23 w 12705"/>
                <a:gd name="T73" fmla="*/ 7277 h 16464"/>
                <a:gd name="T74" fmla="*/ 145 w 12705"/>
                <a:gd name="T75" fmla="*/ 6825 h 16464"/>
                <a:gd name="T76" fmla="*/ 361 w 12705"/>
                <a:gd name="T77" fmla="*/ 6418 h 16464"/>
                <a:gd name="T78" fmla="*/ 653 w 12705"/>
                <a:gd name="T79" fmla="*/ 6072 h 16464"/>
                <a:gd name="T80" fmla="*/ 1013 w 12705"/>
                <a:gd name="T81" fmla="*/ 5798 h 16464"/>
                <a:gd name="T82" fmla="*/ 1433 w 12705"/>
                <a:gd name="T83" fmla="*/ 5602 h 16464"/>
                <a:gd name="T84" fmla="*/ 1894 w 12705"/>
                <a:gd name="T85" fmla="*/ 5503 h 16464"/>
                <a:gd name="T86" fmla="*/ 10806 w 12705"/>
                <a:gd name="T87" fmla="*/ 5503 h 16464"/>
                <a:gd name="T88" fmla="*/ 11268 w 12705"/>
                <a:gd name="T89" fmla="*/ 5602 h 16464"/>
                <a:gd name="T90" fmla="*/ 11690 w 12705"/>
                <a:gd name="T91" fmla="*/ 5798 h 16464"/>
                <a:gd name="T92" fmla="*/ 12051 w 12705"/>
                <a:gd name="T93" fmla="*/ 6072 h 16464"/>
                <a:gd name="T94" fmla="*/ 12343 w 12705"/>
                <a:gd name="T95" fmla="*/ 6418 h 16464"/>
                <a:gd name="T96" fmla="*/ 12560 w 12705"/>
                <a:gd name="T97" fmla="*/ 6825 h 16464"/>
                <a:gd name="T98" fmla="*/ 12681 w 12705"/>
                <a:gd name="T99" fmla="*/ 7277 h 16464"/>
                <a:gd name="T100" fmla="*/ 2954 w 12705"/>
                <a:gd name="T101" fmla="*/ 9703 h 16464"/>
                <a:gd name="T102" fmla="*/ 12673 w 12705"/>
                <a:gd name="T103" fmla="*/ 14730 h 16464"/>
                <a:gd name="T104" fmla="*/ 12539 w 12705"/>
                <a:gd name="T105" fmla="*/ 15179 h 16464"/>
                <a:gd name="T106" fmla="*/ 12314 w 12705"/>
                <a:gd name="T107" fmla="*/ 15580 h 16464"/>
                <a:gd name="T108" fmla="*/ 12014 w 12705"/>
                <a:gd name="T109" fmla="*/ 15919 h 16464"/>
                <a:gd name="T110" fmla="*/ 11646 w 12705"/>
                <a:gd name="T111" fmla="*/ 16184 h 16464"/>
                <a:gd name="T112" fmla="*/ 11218 w 12705"/>
                <a:gd name="T113" fmla="*/ 16371 h 16464"/>
                <a:gd name="T114" fmla="*/ 10752 w 12705"/>
                <a:gd name="T115" fmla="*/ 16459 h 16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05" h="16464">
                  <a:moveTo>
                    <a:pt x="4226" y="2105"/>
                  </a:moveTo>
                  <a:lnTo>
                    <a:pt x="4226" y="2052"/>
                  </a:lnTo>
                  <a:lnTo>
                    <a:pt x="4228" y="1997"/>
                  </a:lnTo>
                  <a:lnTo>
                    <a:pt x="4231" y="1944"/>
                  </a:lnTo>
                  <a:lnTo>
                    <a:pt x="4236" y="1890"/>
                  </a:lnTo>
                  <a:lnTo>
                    <a:pt x="4241" y="1838"/>
                  </a:lnTo>
                  <a:lnTo>
                    <a:pt x="4248" y="1786"/>
                  </a:lnTo>
                  <a:lnTo>
                    <a:pt x="4258" y="1734"/>
                  </a:lnTo>
                  <a:lnTo>
                    <a:pt x="4267" y="1682"/>
                  </a:lnTo>
                  <a:lnTo>
                    <a:pt x="4278" y="1631"/>
                  </a:lnTo>
                  <a:lnTo>
                    <a:pt x="4291" y="1581"/>
                  </a:lnTo>
                  <a:lnTo>
                    <a:pt x="4304" y="1531"/>
                  </a:lnTo>
                  <a:lnTo>
                    <a:pt x="4320" y="1481"/>
                  </a:lnTo>
                  <a:lnTo>
                    <a:pt x="4335" y="1431"/>
                  </a:lnTo>
                  <a:lnTo>
                    <a:pt x="4353" y="1382"/>
                  </a:lnTo>
                  <a:lnTo>
                    <a:pt x="4371" y="1334"/>
                  </a:lnTo>
                  <a:lnTo>
                    <a:pt x="4392" y="1285"/>
                  </a:lnTo>
                  <a:lnTo>
                    <a:pt x="4412" y="1238"/>
                  </a:lnTo>
                  <a:lnTo>
                    <a:pt x="4435" y="1191"/>
                  </a:lnTo>
                  <a:lnTo>
                    <a:pt x="4458" y="1145"/>
                  </a:lnTo>
                  <a:lnTo>
                    <a:pt x="4482" y="1100"/>
                  </a:lnTo>
                  <a:lnTo>
                    <a:pt x="4507" y="1056"/>
                  </a:lnTo>
                  <a:lnTo>
                    <a:pt x="4533" y="1012"/>
                  </a:lnTo>
                  <a:lnTo>
                    <a:pt x="4560" y="968"/>
                  </a:lnTo>
                  <a:lnTo>
                    <a:pt x="4588" y="926"/>
                  </a:lnTo>
                  <a:lnTo>
                    <a:pt x="4617" y="885"/>
                  </a:lnTo>
                  <a:lnTo>
                    <a:pt x="4646" y="844"/>
                  </a:lnTo>
                  <a:lnTo>
                    <a:pt x="4677" y="805"/>
                  </a:lnTo>
                  <a:lnTo>
                    <a:pt x="4709" y="765"/>
                  </a:lnTo>
                  <a:lnTo>
                    <a:pt x="4741" y="726"/>
                  </a:lnTo>
                  <a:lnTo>
                    <a:pt x="4775" y="688"/>
                  </a:lnTo>
                  <a:lnTo>
                    <a:pt x="4809" y="651"/>
                  </a:lnTo>
                  <a:lnTo>
                    <a:pt x="4845" y="615"/>
                  </a:lnTo>
                  <a:lnTo>
                    <a:pt x="4882" y="580"/>
                  </a:lnTo>
                  <a:lnTo>
                    <a:pt x="4919" y="546"/>
                  </a:lnTo>
                  <a:lnTo>
                    <a:pt x="4957" y="513"/>
                  </a:lnTo>
                  <a:lnTo>
                    <a:pt x="4996" y="481"/>
                  </a:lnTo>
                  <a:lnTo>
                    <a:pt x="5035" y="450"/>
                  </a:lnTo>
                  <a:lnTo>
                    <a:pt x="5076" y="419"/>
                  </a:lnTo>
                  <a:lnTo>
                    <a:pt x="5117" y="389"/>
                  </a:lnTo>
                  <a:lnTo>
                    <a:pt x="5159" y="360"/>
                  </a:lnTo>
                  <a:lnTo>
                    <a:pt x="5201" y="333"/>
                  </a:lnTo>
                  <a:lnTo>
                    <a:pt x="5245" y="307"/>
                  </a:lnTo>
                  <a:lnTo>
                    <a:pt x="5289" y="281"/>
                  </a:lnTo>
                  <a:lnTo>
                    <a:pt x="5334" y="255"/>
                  </a:lnTo>
                  <a:lnTo>
                    <a:pt x="5380" y="232"/>
                  </a:lnTo>
                  <a:lnTo>
                    <a:pt x="5426" y="209"/>
                  </a:lnTo>
                  <a:lnTo>
                    <a:pt x="5473" y="186"/>
                  </a:lnTo>
                  <a:lnTo>
                    <a:pt x="5522" y="166"/>
                  </a:lnTo>
                  <a:lnTo>
                    <a:pt x="5570" y="145"/>
                  </a:lnTo>
                  <a:lnTo>
                    <a:pt x="5619" y="127"/>
                  </a:lnTo>
                  <a:lnTo>
                    <a:pt x="5668" y="109"/>
                  </a:lnTo>
                  <a:lnTo>
                    <a:pt x="5718" y="93"/>
                  </a:lnTo>
                  <a:lnTo>
                    <a:pt x="5768" y="78"/>
                  </a:lnTo>
                  <a:lnTo>
                    <a:pt x="5819" y="65"/>
                  </a:lnTo>
                  <a:lnTo>
                    <a:pt x="5869" y="52"/>
                  </a:lnTo>
                  <a:lnTo>
                    <a:pt x="5921" y="41"/>
                  </a:lnTo>
                  <a:lnTo>
                    <a:pt x="5973" y="32"/>
                  </a:lnTo>
                  <a:lnTo>
                    <a:pt x="6025" y="24"/>
                  </a:lnTo>
                  <a:lnTo>
                    <a:pt x="6078" y="16"/>
                  </a:lnTo>
                  <a:lnTo>
                    <a:pt x="6130" y="10"/>
                  </a:lnTo>
                  <a:lnTo>
                    <a:pt x="6184" y="6"/>
                  </a:lnTo>
                  <a:lnTo>
                    <a:pt x="6238" y="3"/>
                  </a:lnTo>
                  <a:lnTo>
                    <a:pt x="6291" y="1"/>
                  </a:lnTo>
                  <a:lnTo>
                    <a:pt x="6346" y="0"/>
                  </a:lnTo>
                  <a:lnTo>
                    <a:pt x="6400" y="1"/>
                  </a:lnTo>
                  <a:lnTo>
                    <a:pt x="6455" y="3"/>
                  </a:lnTo>
                  <a:lnTo>
                    <a:pt x="6509" y="6"/>
                  </a:lnTo>
                  <a:lnTo>
                    <a:pt x="6562" y="10"/>
                  </a:lnTo>
                  <a:lnTo>
                    <a:pt x="6615" y="16"/>
                  </a:lnTo>
                  <a:lnTo>
                    <a:pt x="6668" y="24"/>
                  </a:lnTo>
                  <a:lnTo>
                    <a:pt x="6720" y="32"/>
                  </a:lnTo>
                  <a:lnTo>
                    <a:pt x="6772" y="41"/>
                  </a:lnTo>
                  <a:lnTo>
                    <a:pt x="6823" y="52"/>
                  </a:lnTo>
                  <a:lnTo>
                    <a:pt x="6874" y="65"/>
                  </a:lnTo>
                  <a:lnTo>
                    <a:pt x="6924" y="78"/>
                  </a:lnTo>
                  <a:lnTo>
                    <a:pt x="6974" y="93"/>
                  </a:lnTo>
                  <a:lnTo>
                    <a:pt x="7023" y="109"/>
                  </a:lnTo>
                  <a:lnTo>
                    <a:pt x="7073" y="127"/>
                  </a:lnTo>
                  <a:lnTo>
                    <a:pt x="7122" y="145"/>
                  </a:lnTo>
                  <a:lnTo>
                    <a:pt x="7171" y="166"/>
                  </a:lnTo>
                  <a:lnTo>
                    <a:pt x="7218" y="186"/>
                  </a:lnTo>
                  <a:lnTo>
                    <a:pt x="7265" y="209"/>
                  </a:lnTo>
                  <a:lnTo>
                    <a:pt x="7311" y="232"/>
                  </a:lnTo>
                  <a:lnTo>
                    <a:pt x="7356" y="255"/>
                  </a:lnTo>
                  <a:lnTo>
                    <a:pt x="7401" y="281"/>
                  </a:lnTo>
                  <a:lnTo>
                    <a:pt x="7444" y="307"/>
                  </a:lnTo>
                  <a:lnTo>
                    <a:pt x="7487" y="333"/>
                  </a:lnTo>
                  <a:lnTo>
                    <a:pt x="7530" y="360"/>
                  </a:lnTo>
                  <a:lnTo>
                    <a:pt x="7571" y="389"/>
                  </a:lnTo>
                  <a:lnTo>
                    <a:pt x="7612" y="419"/>
                  </a:lnTo>
                  <a:lnTo>
                    <a:pt x="7651" y="450"/>
                  </a:lnTo>
                  <a:lnTo>
                    <a:pt x="7690" y="481"/>
                  </a:lnTo>
                  <a:lnTo>
                    <a:pt x="7730" y="513"/>
                  </a:lnTo>
                  <a:lnTo>
                    <a:pt x="7767" y="546"/>
                  </a:lnTo>
                  <a:lnTo>
                    <a:pt x="7804" y="580"/>
                  </a:lnTo>
                  <a:lnTo>
                    <a:pt x="7840" y="615"/>
                  </a:lnTo>
                  <a:lnTo>
                    <a:pt x="7875" y="651"/>
                  </a:lnTo>
                  <a:lnTo>
                    <a:pt x="7909" y="688"/>
                  </a:lnTo>
                  <a:lnTo>
                    <a:pt x="7943" y="726"/>
                  </a:lnTo>
                  <a:lnTo>
                    <a:pt x="7975" y="765"/>
                  </a:lnTo>
                  <a:lnTo>
                    <a:pt x="8007" y="805"/>
                  </a:lnTo>
                  <a:lnTo>
                    <a:pt x="8037" y="844"/>
                  </a:lnTo>
                  <a:lnTo>
                    <a:pt x="8067" y="885"/>
                  </a:lnTo>
                  <a:lnTo>
                    <a:pt x="8096" y="926"/>
                  </a:lnTo>
                  <a:lnTo>
                    <a:pt x="8124" y="968"/>
                  </a:lnTo>
                  <a:lnTo>
                    <a:pt x="8150" y="1012"/>
                  </a:lnTo>
                  <a:lnTo>
                    <a:pt x="8176" y="1056"/>
                  </a:lnTo>
                  <a:lnTo>
                    <a:pt x="8201" y="1100"/>
                  </a:lnTo>
                  <a:lnTo>
                    <a:pt x="8225" y="1145"/>
                  </a:lnTo>
                  <a:lnTo>
                    <a:pt x="8248" y="1191"/>
                  </a:lnTo>
                  <a:lnTo>
                    <a:pt x="8270" y="1238"/>
                  </a:lnTo>
                  <a:lnTo>
                    <a:pt x="8292" y="1285"/>
                  </a:lnTo>
                  <a:lnTo>
                    <a:pt x="8311" y="1334"/>
                  </a:lnTo>
                  <a:lnTo>
                    <a:pt x="8330" y="1382"/>
                  </a:lnTo>
                  <a:lnTo>
                    <a:pt x="8347" y="1431"/>
                  </a:lnTo>
                  <a:lnTo>
                    <a:pt x="8364" y="1481"/>
                  </a:lnTo>
                  <a:lnTo>
                    <a:pt x="8378" y="1531"/>
                  </a:lnTo>
                  <a:lnTo>
                    <a:pt x="8393" y="1581"/>
                  </a:lnTo>
                  <a:lnTo>
                    <a:pt x="8405" y="1631"/>
                  </a:lnTo>
                  <a:lnTo>
                    <a:pt x="8415" y="1682"/>
                  </a:lnTo>
                  <a:lnTo>
                    <a:pt x="8426" y="1734"/>
                  </a:lnTo>
                  <a:lnTo>
                    <a:pt x="8434" y="1786"/>
                  </a:lnTo>
                  <a:lnTo>
                    <a:pt x="8441" y="1838"/>
                  </a:lnTo>
                  <a:lnTo>
                    <a:pt x="8447" y="1890"/>
                  </a:lnTo>
                  <a:lnTo>
                    <a:pt x="8451" y="1944"/>
                  </a:lnTo>
                  <a:lnTo>
                    <a:pt x="8456" y="1997"/>
                  </a:lnTo>
                  <a:lnTo>
                    <a:pt x="8458" y="2052"/>
                  </a:lnTo>
                  <a:lnTo>
                    <a:pt x="8458" y="2105"/>
                  </a:lnTo>
                  <a:lnTo>
                    <a:pt x="8458" y="2160"/>
                  </a:lnTo>
                  <a:lnTo>
                    <a:pt x="8456" y="2214"/>
                  </a:lnTo>
                  <a:lnTo>
                    <a:pt x="8451" y="2268"/>
                  </a:lnTo>
                  <a:lnTo>
                    <a:pt x="8447" y="2321"/>
                  </a:lnTo>
                  <a:lnTo>
                    <a:pt x="8441" y="2374"/>
                  </a:lnTo>
                  <a:lnTo>
                    <a:pt x="8434" y="2426"/>
                  </a:lnTo>
                  <a:lnTo>
                    <a:pt x="8426" y="2478"/>
                  </a:lnTo>
                  <a:lnTo>
                    <a:pt x="8415" y="2530"/>
                  </a:lnTo>
                  <a:lnTo>
                    <a:pt x="8405" y="2581"/>
                  </a:lnTo>
                  <a:lnTo>
                    <a:pt x="8393" y="2632"/>
                  </a:lnTo>
                  <a:lnTo>
                    <a:pt x="8378" y="2683"/>
                  </a:lnTo>
                  <a:lnTo>
                    <a:pt x="8364" y="2732"/>
                  </a:lnTo>
                  <a:lnTo>
                    <a:pt x="8347" y="2782"/>
                  </a:lnTo>
                  <a:lnTo>
                    <a:pt x="8330" y="2831"/>
                  </a:lnTo>
                  <a:lnTo>
                    <a:pt x="8311" y="2880"/>
                  </a:lnTo>
                  <a:lnTo>
                    <a:pt x="8292" y="2929"/>
                  </a:lnTo>
                  <a:lnTo>
                    <a:pt x="8270" y="2976"/>
                  </a:lnTo>
                  <a:lnTo>
                    <a:pt x="8248" y="3022"/>
                  </a:lnTo>
                  <a:lnTo>
                    <a:pt x="8225" y="3068"/>
                  </a:lnTo>
                  <a:lnTo>
                    <a:pt x="8201" y="3114"/>
                  </a:lnTo>
                  <a:lnTo>
                    <a:pt x="8176" y="3158"/>
                  </a:lnTo>
                  <a:lnTo>
                    <a:pt x="8150" y="3201"/>
                  </a:lnTo>
                  <a:lnTo>
                    <a:pt x="8124" y="3244"/>
                  </a:lnTo>
                  <a:lnTo>
                    <a:pt x="8096" y="3287"/>
                  </a:lnTo>
                  <a:lnTo>
                    <a:pt x="8067" y="3328"/>
                  </a:lnTo>
                  <a:lnTo>
                    <a:pt x="8037" y="3369"/>
                  </a:lnTo>
                  <a:lnTo>
                    <a:pt x="8007" y="3409"/>
                  </a:lnTo>
                  <a:lnTo>
                    <a:pt x="7975" y="3448"/>
                  </a:lnTo>
                  <a:lnTo>
                    <a:pt x="7943" y="3486"/>
                  </a:lnTo>
                  <a:lnTo>
                    <a:pt x="7909" y="3523"/>
                  </a:lnTo>
                  <a:lnTo>
                    <a:pt x="7875" y="3560"/>
                  </a:lnTo>
                  <a:lnTo>
                    <a:pt x="7840" y="3596"/>
                  </a:lnTo>
                  <a:lnTo>
                    <a:pt x="7804" y="3631"/>
                  </a:lnTo>
                  <a:lnTo>
                    <a:pt x="7767" y="3666"/>
                  </a:lnTo>
                  <a:lnTo>
                    <a:pt x="7730" y="3699"/>
                  </a:lnTo>
                  <a:lnTo>
                    <a:pt x="7690" y="3732"/>
                  </a:lnTo>
                  <a:lnTo>
                    <a:pt x="7651" y="3763"/>
                  </a:lnTo>
                  <a:lnTo>
                    <a:pt x="7612" y="3794"/>
                  </a:lnTo>
                  <a:lnTo>
                    <a:pt x="7571" y="3824"/>
                  </a:lnTo>
                  <a:lnTo>
                    <a:pt x="7530" y="3852"/>
                  </a:lnTo>
                  <a:lnTo>
                    <a:pt x="7487" y="3879"/>
                  </a:lnTo>
                  <a:lnTo>
                    <a:pt x="7444" y="3906"/>
                  </a:lnTo>
                  <a:lnTo>
                    <a:pt x="7401" y="3933"/>
                  </a:lnTo>
                  <a:lnTo>
                    <a:pt x="7356" y="3958"/>
                  </a:lnTo>
                  <a:lnTo>
                    <a:pt x="7311" y="3981"/>
                  </a:lnTo>
                  <a:lnTo>
                    <a:pt x="7265" y="4004"/>
                  </a:lnTo>
                  <a:lnTo>
                    <a:pt x="7218" y="4026"/>
                  </a:lnTo>
                  <a:lnTo>
                    <a:pt x="7171" y="4047"/>
                  </a:lnTo>
                  <a:lnTo>
                    <a:pt x="7122" y="4068"/>
                  </a:lnTo>
                  <a:lnTo>
                    <a:pt x="7073" y="4086"/>
                  </a:lnTo>
                  <a:lnTo>
                    <a:pt x="7023" y="4104"/>
                  </a:lnTo>
                  <a:lnTo>
                    <a:pt x="6974" y="4119"/>
                  </a:lnTo>
                  <a:lnTo>
                    <a:pt x="6924" y="4135"/>
                  </a:lnTo>
                  <a:lnTo>
                    <a:pt x="6874" y="4148"/>
                  </a:lnTo>
                  <a:lnTo>
                    <a:pt x="6823" y="4160"/>
                  </a:lnTo>
                  <a:lnTo>
                    <a:pt x="6772" y="4172"/>
                  </a:lnTo>
                  <a:lnTo>
                    <a:pt x="6720" y="4181"/>
                  </a:lnTo>
                  <a:lnTo>
                    <a:pt x="6668" y="4190"/>
                  </a:lnTo>
                  <a:lnTo>
                    <a:pt x="6615" y="4197"/>
                  </a:lnTo>
                  <a:lnTo>
                    <a:pt x="6562" y="4202"/>
                  </a:lnTo>
                  <a:lnTo>
                    <a:pt x="6509" y="4208"/>
                  </a:lnTo>
                  <a:lnTo>
                    <a:pt x="6455" y="4211"/>
                  </a:lnTo>
                  <a:lnTo>
                    <a:pt x="6400" y="4213"/>
                  </a:lnTo>
                  <a:lnTo>
                    <a:pt x="6346" y="4213"/>
                  </a:lnTo>
                  <a:lnTo>
                    <a:pt x="6291" y="4213"/>
                  </a:lnTo>
                  <a:lnTo>
                    <a:pt x="6238" y="4211"/>
                  </a:lnTo>
                  <a:lnTo>
                    <a:pt x="6184" y="4208"/>
                  </a:lnTo>
                  <a:lnTo>
                    <a:pt x="6130" y="4202"/>
                  </a:lnTo>
                  <a:lnTo>
                    <a:pt x="6078" y="4197"/>
                  </a:lnTo>
                  <a:lnTo>
                    <a:pt x="6025" y="4190"/>
                  </a:lnTo>
                  <a:lnTo>
                    <a:pt x="5973" y="4181"/>
                  </a:lnTo>
                  <a:lnTo>
                    <a:pt x="5921" y="4172"/>
                  </a:lnTo>
                  <a:lnTo>
                    <a:pt x="5869" y="4160"/>
                  </a:lnTo>
                  <a:lnTo>
                    <a:pt x="5819" y="4148"/>
                  </a:lnTo>
                  <a:lnTo>
                    <a:pt x="5768" y="4135"/>
                  </a:lnTo>
                  <a:lnTo>
                    <a:pt x="5718" y="4119"/>
                  </a:lnTo>
                  <a:lnTo>
                    <a:pt x="5668" y="4104"/>
                  </a:lnTo>
                  <a:lnTo>
                    <a:pt x="5619" y="4086"/>
                  </a:lnTo>
                  <a:lnTo>
                    <a:pt x="5570" y="4068"/>
                  </a:lnTo>
                  <a:lnTo>
                    <a:pt x="5522" y="4047"/>
                  </a:lnTo>
                  <a:lnTo>
                    <a:pt x="5473" y="4026"/>
                  </a:lnTo>
                  <a:lnTo>
                    <a:pt x="5426" y="4004"/>
                  </a:lnTo>
                  <a:lnTo>
                    <a:pt x="5380" y="3981"/>
                  </a:lnTo>
                  <a:lnTo>
                    <a:pt x="5334" y="3958"/>
                  </a:lnTo>
                  <a:lnTo>
                    <a:pt x="5289" y="3933"/>
                  </a:lnTo>
                  <a:lnTo>
                    <a:pt x="5245" y="3906"/>
                  </a:lnTo>
                  <a:lnTo>
                    <a:pt x="5201" y="3879"/>
                  </a:lnTo>
                  <a:lnTo>
                    <a:pt x="5159" y="3852"/>
                  </a:lnTo>
                  <a:lnTo>
                    <a:pt x="5117" y="3824"/>
                  </a:lnTo>
                  <a:lnTo>
                    <a:pt x="5076" y="3794"/>
                  </a:lnTo>
                  <a:lnTo>
                    <a:pt x="5035" y="3763"/>
                  </a:lnTo>
                  <a:lnTo>
                    <a:pt x="4996" y="3732"/>
                  </a:lnTo>
                  <a:lnTo>
                    <a:pt x="4957" y="3699"/>
                  </a:lnTo>
                  <a:lnTo>
                    <a:pt x="4919" y="3666"/>
                  </a:lnTo>
                  <a:lnTo>
                    <a:pt x="4882" y="3631"/>
                  </a:lnTo>
                  <a:lnTo>
                    <a:pt x="4845" y="3596"/>
                  </a:lnTo>
                  <a:lnTo>
                    <a:pt x="4809" y="3560"/>
                  </a:lnTo>
                  <a:lnTo>
                    <a:pt x="4775" y="3523"/>
                  </a:lnTo>
                  <a:lnTo>
                    <a:pt x="4741" y="3486"/>
                  </a:lnTo>
                  <a:lnTo>
                    <a:pt x="4709" y="3448"/>
                  </a:lnTo>
                  <a:lnTo>
                    <a:pt x="4677" y="3409"/>
                  </a:lnTo>
                  <a:lnTo>
                    <a:pt x="4646" y="3369"/>
                  </a:lnTo>
                  <a:lnTo>
                    <a:pt x="4617" y="3328"/>
                  </a:lnTo>
                  <a:lnTo>
                    <a:pt x="4588" y="3287"/>
                  </a:lnTo>
                  <a:lnTo>
                    <a:pt x="4560" y="3244"/>
                  </a:lnTo>
                  <a:lnTo>
                    <a:pt x="4533" y="3201"/>
                  </a:lnTo>
                  <a:lnTo>
                    <a:pt x="4507" y="3158"/>
                  </a:lnTo>
                  <a:lnTo>
                    <a:pt x="4482" y="3114"/>
                  </a:lnTo>
                  <a:lnTo>
                    <a:pt x="4458" y="3068"/>
                  </a:lnTo>
                  <a:lnTo>
                    <a:pt x="4435" y="3022"/>
                  </a:lnTo>
                  <a:lnTo>
                    <a:pt x="4412" y="2976"/>
                  </a:lnTo>
                  <a:lnTo>
                    <a:pt x="4392" y="2929"/>
                  </a:lnTo>
                  <a:lnTo>
                    <a:pt x="4371" y="2880"/>
                  </a:lnTo>
                  <a:lnTo>
                    <a:pt x="4353" y="2831"/>
                  </a:lnTo>
                  <a:lnTo>
                    <a:pt x="4335" y="2782"/>
                  </a:lnTo>
                  <a:lnTo>
                    <a:pt x="4320" y="2732"/>
                  </a:lnTo>
                  <a:lnTo>
                    <a:pt x="4304" y="2683"/>
                  </a:lnTo>
                  <a:lnTo>
                    <a:pt x="4291" y="2632"/>
                  </a:lnTo>
                  <a:lnTo>
                    <a:pt x="4278" y="2581"/>
                  </a:lnTo>
                  <a:lnTo>
                    <a:pt x="4267" y="2530"/>
                  </a:lnTo>
                  <a:lnTo>
                    <a:pt x="4258" y="2478"/>
                  </a:lnTo>
                  <a:lnTo>
                    <a:pt x="4248" y="2426"/>
                  </a:lnTo>
                  <a:lnTo>
                    <a:pt x="4241" y="2374"/>
                  </a:lnTo>
                  <a:lnTo>
                    <a:pt x="4236" y="2321"/>
                  </a:lnTo>
                  <a:lnTo>
                    <a:pt x="4231" y="2268"/>
                  </a:lnTo>
                  <a:lnTo>
                    <a:pt x="4228" y="2214"/>
                  </a:lnTo>
                  <a:lnTo>
                    <a:pt x="4226" y="2160"/>
                  </a:lnTo>
                  <a:lnTo>
                    <a:pt x="4226" y="2105"/>
                  </a:lnTo>
                  <a:close/>
                  <a:moveTo>
                    <a:pt x="2110" y="16464"/>
                  </a:moveTo>
                  <a:lnTo>
                    <a:pt x="2055" y="16463"/>
                  </a:lnTo>
                  <a:lnTo>
                    <a:pt x="2001" y="16462"/>
                  </a:lnTo>
                  <a:lnTo>
                    <a:pt x="1948" y="16459"/>
                  </a:lnTo>
                  <a:lnTo>
                    <a:pt x="1894" y="16454"/>
                  </a:lnTo>
                  <a:lnTo>
                    <a:pt x="1842" y="16449"/>
                  </a:lnTo>
                  <a:lnTo>
                    <a:pt x="1789" y="16441"/>
                  </a:lnTo>
                  <a:lnTo>
                    <a:pt x="1736" y="16433"/>
                  </a:lnTo>
                  <a:lnTo>
                    <a:pt x="1686" y="16423"/>
                  </a:lnTo>
                  <a:lnTo>
                    <a:pt x="1634" y="16413"/>
                  </a:lnTo>
                  <a:lnTo>
                    <a:pt x="1584" y="16400"/>
                  </a:lnTo>
                  <a:lnTo>
                    <a:pt x="1533" y="16387"/>
                  </a:lnTo>
                  <a:lnTo>
                    <a:pt x="1483" y="16371"/>
                  </a:lnTo>
                  <a:lnTo>
                    <a:pt x="1433" y="16355"/>
                  </a:lnTo>
                  <a:lnTo>
                    <a:pt x="1384" y="16337"/>
                  </a:lnTo>
                  <a:lnTo>
                    <a:pt x="1335" y="16319"/>
                  </a:lnTo>
                  <a:lnTo>
                    <a:pt x="1287" y="16298"/>
                  </a:lnTo>
                  <a:lnTo>
                    <a:pt x="1239" y="16278"/>
                  </a:lnTo>
                  <a:lnTo>
                    <a:pt x="1192" y="16256"/>
                  </a:lnTo>
                  <a:lnTo>
                    <a:pt x="1147" y="16232"/>
                  </a:lnTo>
                  <a:lnTo>
                    <a:pt x="1101" y="16209"/>
                  </a:lnTo>
                  <a:lnTo>
                    <a:pt x="1056" y="16184"/>
                  </a:lnTo>
                  <a:lnTo>
                    <a:pt x="1013" y="16158"/>
                  </a:lnTo>
                  <a:lnTo>
                    <a:pt x="969" y="16132"/>
                  </a:lnTo>
                  <a:lnTo>
                    <a:pt x="927" y="16104"/>
                  </a:lnTo>
                  <a:lnTo>
                    <a:pt x="886" y="16075"/>
                  </a:lnTo>
                  <a:lnTo>
                    <a:pt x="845" y="16046"/>
                  </a:lnTo>
                  <a:lnTo>
                    <a:pt x="805" y="16015"/>
                  </a:lnTo>
                  <a:lnTo>
                    <a:pt x="766" y="15983"/>
                  </a:lnTo>
                  <a:lnTo>
                    <a:pt x="727" y="15952"/>
                  </a:lnTo>
                  <a:lnTo>
                    <a:pt x="690" y="15919"/>
                  </a:lnTo>
                  <a:lnTo>
                    <a:pt x="653" y="15884"/>
                  </a:lnTo>
                  <a:lnTo>
                    <a:pt x="617" y="15849"/>
                  </a:lnTo>
                  <a:lnTo>
                    <a:pt x="582" y="15813"/>
                  </a:lnTo>
                  <a:lnTo>
                    <a:pt x="547" y="15776"/>
                  </a:lnTo>
                  <a:lnTo>
                    <a:pt x="514" y="15739"/>
                  </a:lnTo>
                  <a:lnTo>
                    <a:pt x="482" y="15699"/>
                  </a:lnTo>
                  <a:lnTo>
                    <a:pt x="450" y="15660"/>
                  </a:lnTo>
                  <a:lnTo>
                    <a:pt x="419" y="15621"/>
                  </a:lnTo>
                  <a:lnTo>
                    <a:pt x="390" y="15580"/>
                  </a:lnTo>
                  <a:lnTo>
                    <a:pt x="361" y="15539"/>
                  </a:lnTo>
                  <a:lnTo>
                    <a:pt x="333" y="15497"/>
                  </a:lnTo>
                  <a:lnTo>
                    <a:pt x="306" y="15454"/>
                  </a:lnTo>
                  <a:lnTo>
                    <a:pt x="280" y="15410"/>
                  </a:lnTo>
                  <a:lnTo>
                    <a:pt x="256" y="15365"/>
                  </a:lnTo>
                  <a:lnTo>
                    <a:pt x="232" y="15320"/>
                  </a:lnTo>
                  <a:lnTo>
                    <a:pt x="208" y="15274"/>
                  </a:lnTo>
                  <a:lnTo>
                    <a:pt x="187" y="15227"/>
                  </a:lnTo>
                  <a:lnTo>
                    <a:pt x="166" y="15179"/>
                  </a:lnTo>
                  <a:lnTo>
                    <a:pt x="145" y="15131"/>
                  </a:lnTo>
                  <a:lnTo>
                    <a:pt x="127" y="15082"/>
                  </a:lnTo>
                  <a:lnTo>
                    <a:pt x="109" y="15034"/>
                  </a:lnTo>
                  <a:lnTo>
                    <a:pt x="93" y="14984"/>
                  </a:lnTo>
                  <a:lnTo>
                    <a:pt x="77" y="14934"/>
                  </a:lnTo>
                  <a:lnTo>
                    <a:pt x="64" y="14883"/>
                  </a:lnTo>
                  <a:lnTo>
                    <a:pt x="52" y="14833"/>
                  </a:lnTo>
                  <a:lnTo>
                    <a:pt x="41" y="14782"/>
                  </a:lnTo>
                  <a:lnTo>
                    <a:pt x="31" y="14730"/>
                  </a:lnTo>
                  <a:lnTo>
                    <a:pt x="23" y="14679"/>
                  </a:lnTo>
                  <a:lnTo>
                    <a:pt x="15" y="14626"/>
                  </a:lnTo>
                  <a:lnTo>
                    <a:pt x="10" y="14574"/>
                  </a:lnTo>
                  <a:lnTo>
                    <a:pt x="5" y="14520"/>
                  </a:lnTo>
                  <a:lnTo>
                    <a:pt x="2" y="14467"/>
                  </a:lnTo>
                  <a:lnTo>
                    <a:pt x="1" y="14413"/>
                  </a:lnTo>
                  <a:lnTo>
                    <a:pt x="0" y="14359"/>
                  </a:lnTo>
                  <a:lnTo>
                    <a:pt x="0" y="13516"/>
                  </a:lnTo>
                  <a:lnTo>
                    <a:pt x="9729" y="13516"/>
                  </a:lnTo>
                  <a:lnTo>
                    <a:pt x="9729" y="12247"/>
                  </a:lnTo>
                  <a:lnTo>
                    <a:pt x="0" y="12247"/>
                  </a:lnTo>
                  <a:lnTo>
                    <a:pt x="0" y="7598"/>
                  </a:lnTo>
                  <a:lnTo>
                    <a:pt x="1" y="7544"/>
                  </a:lnTo>
                  <a:lnTo>
                    <a:pt x="2" y="7489"/>
                  </a:lnTo>
                  <a:lnTo>
                    <a:pt x="5" y="7436"/>
                  </a:lnTo>
                  <a:lnTo>
                    <a:pt x="10" y="7383"/>
                  </a:lnTo>
                  <a:lnTo>
                    <a:pt x="15" y="7330"/>
                  </a:lnTo>
                  <a:lnTo>
                    <a:pt x="23" y="7277"/>
                  </a:lnTo>
                  <a:lnTo>
                    <a:pt x="31" y="7226"/>
                  </a:lnTo>
                  <a:lnTo>
                    <a:pt x="41" y="7174"/>
                  </a:lnTo>
                  <a:lnTo>
                    <a:pt x="52" y="7123"/>
                  </a:lnTo>
                  <a:lnTo>
                    <a:pt x="64" y="7072"/>
                  </a:lnTo>
                  <a:lnTo>
                    <a:pt x="77" y="7022"/>
                  </a:lnTo>
                  <a:lnTo>
                    <a:pt x="93" y="6971"/>
                  </a:lnTo>
                  <a:lnTo>
                    <a:pt x="109" y="6923"/>
                  </a:lnTo>
                  <a:lnTo>
                    <a:pt x="127" y="6874"/>
                  </a:lnTo>
                  <a:lnTo>
                    <a:pt x="145" y="6825"/>
                  </a:lnTo>
                  <a:lnTo>
                    <a:pt x="166" y="6777"/>
                  </a:lnTo>
                  <a:lnTo>
                    <a:pt x="187" y="6730"/>
                  </a:lnTo>
                  <a:lnTo>
                    <a:pt x="208" y="6682"/>
                  </a:lnTo>
                  <a:lnTo>
                    <a:pt x="232" y="6637"/>
                  </a:lnTo>
                  <a:lnTo>
                    <a:pt x="256" y="6591"/>
                  </a:lnTo>
                  <a:lnTo>
                    <a:pt x="280" y="6546"/>
                  </a:lnTo>
                  <a:lnTo>
                    <a:pt x="306" y="6503"/>
                  </a:lnTo>
                  <a:lnTo>
                    <a:pt x="333" y="6460"/>
                  </a:lnTo>
                  <a:lnTo>
                    <a:pt x="361" y="6418"/>
                  </a:lnTo>
                  <a:lnTo>
                    <a:pt x="390" y="6377"/>
                  </a:lnTo>
                  <a:lnTo>
                    <a:pt x="419" y="6336"/>
                  </a:lnTo>
                  <a:lnTo>
                    <a:pt x="450" y="6295"/>
                  </a:lnTo>
                  <a:lnTo>
                    <a:pt x="482" y="6256"/>
                  </a:lnTo>
                  <a:lnTo>
                    <a:pt x="514" y="6218"/>
                  </a:lnTo>
                  <a:lnTo>
                    <a:pt x="547" y="6180"/>
                  </a:lnTo>
                  <a:lnTo>
                    <a:pt x="582" y="6144"/>
                  </a:lnTo>
                  <a:lnTo>
                    <a:pt x="617" y="6107"/>
                  </a:lnTo>
                  <a:lnTo>
                    <a:pt x="653" y="6072"/>
                  </a:lnTo>
                  <a:lnTo>
                    <a:pt x="690" y="6038"/>
                  </a:lnTo>
                  <a:lnTo>
                    <a:pt x="727" y="6005"/>
                  </a:lnTo>
                  <a:lnTo>
                    <a:pt x="766" y="5972"/>
                  </a:lnTo>
                  <a:lnTo>
                    <a:pt x="805" y="5941"/>
                  </a:lnTo>
                  <a:lnTo>
                    <a:pt x="845" y="5911"/>
                  </a:lnTo>
                  <a:lnTo>
                    <a:pt x="886" y="5882"/>
                  </a:lnTo>
                  <a:lnTo>
                    <a:pt x="927" y="5853"/>
                  </a:lnTo>
                  <a:lnTo>
                    <a:pt x="969" y="5825"/>
                  </a:lnTo>
                  <a:lnTo>
                    <a:pt x="1013" y="5798"/>
                  </a:lnTo>
                  <a:lnTo>
                    <a:pt x="1056" y="5773"/>
                  </a:lnTo>
                  <a:lnTo>
                    <a:pt x="1101" y="5748"/>
                  </a:lnTo>
                  <a:lnTo>
                    <a:pt x="1147" y="5724"/>
                  </a:lnTo>
                  <a:lnTo>
                    <a:pt x="1192" y="5701"/>
                  </a:lnTo>
                  <a:lnTo>
                    <a:pt x="1239" y="5679"/>
                  </a:lnTo>
                  <a:lnTo>
                    <a:pt x="1287" y="5657"/>
                  </a:lnTo>
                  <a:lnTo>
                    <a:pt x="1335" y="5638"/>
                  </a:lnTo>
                  <a:lnTo>
                    <a:pt x="1384" y="5619"/>
                  </a:lnTo>
                  <a:lnTo>
                    <a:pt x="1433" y="5602"/>
                  </a:lnTo>
                  <a:lnTo>
                    <a:pt x="1483" y="5585"/>
                  </a:lnTo>
                  <a:lnTo>
                    <a:pt x="1533" y="5571"/>
                  </a:lnTo>
                  <a:lnTo>
                    <a:pt x="1584" y="5557"/>
                  </a:lnTo>
                  <a:lnTo>
                    <a:pt x="1634" y="5544"/>
                  </a:lnTo>
                  <a:lnTo>
                    <a:pt x="1686" y="5534"/>
                  </a:lnTo>
                  <a:lnTo>
                    <a:pt x="1736" y="5524"/>
                  </a:lnTo>
                  <a:lnTo>
                    <a:pt x="1789" y="5515"/>
                  </a:lnTo>
                  <a:lnTo>
                    <a:pt x="1842" y="5508"/>
                  </a:lnTo>
                  <a:lnTo>
                    <a:pt x="1894" y="5503"/>
                  </a:lnTo>
                  <a:lnTo>
                    <a:pt x="1948" y="5498"/>
                  </a:lnTo>
                  <a:lnTo>
                    <a:pt x="2001" y="5495"/>
                  </a:lnTo>
                  <a:lnTo>
                    <a:pt x="2055" y="5493"/>
                  </a:lnTo>
                  <a:lnTo>
                    <a:pt x="2110" y="5493"/>
                  </a:lnTo>
                  <a:lnTo>
                    <a:pt x="10590" y="5493"/>
                  </a:lnTo>
                  <a:lnTo>
                    <a:pt x="10644" y="5493"/>
                  </a:lnTo>
                  <a:lnTo>
                    <a:pt x="10698" y="5495"/>
                  </a:lnTo>
                  <a:lnTo>
                    <a:pt x="10752" y="5498"/>
                  </a:lnTo>
                  <a:lnTo>
                    <a:pt x="10806" y="5503"/>
                  </a:lnTo>
                  <a:lnTo>
                    <a:pt x="10858" y="5508"/>
                  </a:lnTo>
                  <a:lnTo>
                    <a:pt x="10911" y="5515"/>
                  </a:lnTo>
                  <a:lnTo>
                    <a:pt x="10962" y="5524"/>
                  </a:lnTo>
                  <a:lnTo>
                    <a:pt x="11015" y="5534"/>
                  </a:lnTo>
                  <a:lnTo>
                    <a:pt x="11065" y="5544"/>
                  </a:lnTo>
                  <a:lnTo>
                    <a:pt x="11117" y="5557"/>
                  </a:lnTo>
                  <a:lnTo>
                    <a:pt x="11168" y="5571"/>
                  </a:lnTo>
                  <a:lnTo>
                    <a:pt x="11218" y="5585"/>
                  </a:lnTo>
                  <a:lnTo>
                    <a:pt x="11268" y="5602"/>
                  </a:lnTo>
                  <a:lnTo>
                    <a:pt x="11316" y="5619"/>
                  </a:lnTo>
                  <a:lnTo>
                    <a:pt x="11366" y="5638"/>
                  </a:lnTo>
                  <a:lnTo>
                    <a:pt x="11414" y="5657"/>
                  </a:lnTo>
                  <a:lnTo>
                    <a:pt x="11462" y="5679"/>
                  </a:lnTo>
                  <a:lnTo>
                    <a:pt x="11509" y="5701"/>
                  </a:lnTo>
                  <a:lnTo>
                    <a:pt x="11556" y="5724"/>
                  </a:lnTo>
                  <a:lnTo>
                    <a:pt x="11602" y="5748"/>
                  </a:lnTo>
                  <a:lnTo>
                    <a:pt x="11646" y="5773"/>
                  </a:lnTo>
                  <a:lnTo>
                    <a:pt x="11690" y="5798"/>
                  </a:lnTo>
                  <a:lnTo>
                    <a:pt x="11734" y="5825"/>
                  </a:lnTo>
                  <a:lnTo>
                    <a:pt x="11776" y="5853"/>
                  </a:lnTo>
                  <a:lnTo>
                    <a:pt x="11818" y="5882"/>
                  </a:lnTo>
                  <a:lnTo>
                    <a:pt x="11858" y="5911"/>
                  </a:lnTo>
                  <a:lnTo>
                    <a:pt x="11899" y="5941"/>
                  </a:lnTo>
                  <a:lnTo>
                    <a:pt x="11938" y="5972"/>
                  </a:lnTo>
                  <a:lnTo>
                    <a:pt x="11976" y="6005"/>
                  </a:lnTo>
                  <a:lnTo>
                    <a:pt x="12014" y="6038"/>
                  </a:lnTo>
                  <a:lnTo>
                    <a:pt x="12051" y="6072"/>
                  </a:lnTo>
                  <a:lnTo>
                    <a:pt x="12087" y="6107"/>
                  </a:lnTo>
                  <a:lnTo>
                    <a:pt x="12122" y="6144"/>
                  </a:lnTo>
                  <a:lnTo>
                    <a:pt x="12156" y="6180"/>
                  </a:lnTo>
                  <a:lnTo>
                    <a:pt x="12190" y="6218"/>
                  </a:lnTo>
                  <a:lnTo>
                    <a:pt x="12222" y="6256"/>
                  </a:lnTo>
                  <a:lnTo>
                    <a:pt x="12254" y="6295"/>
                  </a:lnTo>
                  <a:lnTo>
                    <a:pt x="12284" y="6336"/>
                  </a:lnTo>
                  <a:lnTo>
                    <a:pt x="12314" y="6377"/>
                  </a:lnTo>
                  <a:lnTo>
                    <a:pt x="12343" y="6418"/>
                  </a:lnTo>
                  <a:lnTo>
                    <a:pt x="12371" y="6460"/>
                  </a:lnTo>
                  <a:lnTo>
                    <a:pt x="12398" y="6503"/>
                  </a:lnTo>
                  <a:lnTo>
                    <a:pt x="12423" y="6546"/>
                  </a:lnTo>
                  <a:lnTo>
                    <a:pt x="12448" y="6591"/>
                  </a:lnTo>
                  <a:lnTo>
                    <a:pt x="12472" y="6637"/>
                  </a:lnTo>
                  <a:lnTo>
                    <a:pt x="12496" y="6682"/>
                  </a:lnTo>
                  <a:lnTo>
                    <a:pt x="12517" y="6730"/>
                  </a:lnTo>
                  <a:lnTo>
                    <a:pt x="12539" y="6777"/>
                  </a:lnTo>
                  <a:lnTo>
                    <a:pt x="12560" y="6825"/>
                  </a:lnTo>
                  <a:lnTo>
                    <a:pt x="12578" y="6874"/>
                  </a:lnTo>
                  <a:lnTo>
                    <a:pt x="12596" y="6923"/>
                  </a:lnTo>
                  <a:lnTo>
                    <a:pt x="12612" y="6971"/>
                  </a:lnTo>
                  <a:lnTo>
                    <a:pt x="12627" y="7022"/>
                  </a:lnTo>
                  <a:lnTo>
                    <a:pt x="12640" y="7072"/>
                  </a:lnTo>
                  <a:lnTo>
                    <a:pt x="12652" y="7123"/>
                  </a:lnTo>
                  <a:lnTo>
                    <a:pt x="12664" y="7174"/>
                  </a:lnTo>
                  <a:lnTo>
                    <a:pt x="12673" y="7226"/>
                  </a:lnTo>
                  <a:lnTo>
                    <a:pt x="12681" y="7277"/>
                  </a:lnTo>
                  <a:lnTo>
                    <a:pt x="12689" y="7330"/>
                  </a:lnTo>
                  <a:lnTo>
                    <a:pt x="12695" y="7383"/>
                  </a:lnTo>
                  <a:lnTo>
                    <a:pt x="12699" y="7436"/>
                  </a:lnTo>
                  <a:lnTo>
                    <a:pt x="12702" y="7489"/>
                  </a:lnTo>
                  <a:lnTo>
                    <a:pt x="12704" y="7544"/>
                  </a:lnTo>
                  <a:lnTo>
                    <a:pt x="12705" y="7598"/>
                  </a:lnTo>
                  <a:lnTo>
                    <a:pt x="12705" y="8441"/>
                  </a:lnTo>
                  <a:lnTo>
                    <a:pt x="2954" y="8441"/>
                  </a:lnTo>
                  <a:lnTo>
                    <a:pt x="2954" y="9703"/>
                  </a:lnTo>
                  <a:lnTo>
                    <a:pt x="12705" y="9703"/>
                  </a:lnTo>
                  <a:lnTo>
                    <a:pt x="12705" y="14359"/>
                  </a:lnTo>
                  <a:lnTo>
                    <a:pt x="12704" y="14413"/>
                  </a:lnTo>
                  <a:lnTo>
                    <a:pt x="12702" y="14467"/>
                  </a:lnTo>
                  <a:lnTo>
                    <a:pt x="12699" y="14520"/>
                  </a:lnTo>
                  <a:lnTo>
                    <a:pt x="12695" y="14574"/>
                  </a:lnTo>
                  <a:lnTo>
                    <a:pt x="12689" y="14626"/>
                  </a:lnTo>
                  <a:lnTo>
                    <a:pt x="12681" y="14679"/>
                  </a:lnTo>
                  <a:lnTo>
                    <a:pt x="12673" y="14730"/>
                  </a:lnTo>
                  <a:lnTo>
                    <a:pt x="12664" y="14782"/>
                  </a:lnTo>
                  <a:lnTo>
                    <a:pt x="12652" y="14833"/>
                  </a:lnTo>
                  <a:lnTo>
                    <a:pt x="12640" y="14883"/>
                  </a:lnTo>
                  <a:lnTo>
                    <a:pt x="12627" y="14934"/>
                  </a:lnTo>
                  <a:lnTo>
                    <a:pt x="12612" y="14984"/>
                  </a:lnTo>
                  <a:lnTo>
                    <a:pt x="12596" y="15034"/>
                  </a:lnTo>
                  <a:lnTo>
                    <a:pt x="12578" y="15082"/>
                  </a:lnTo>
                  <a:lnTo>
                    <a:pt x="12560" y="15131"/>
                  </a:lnTo>
                  <a:lnTo>
                    <a:pt x="12539" y="15179"/>
                  </a:lnTo>
                  <a:lnTo>
                    <a:pt x="12517" y="15227"/>
                  </a:lnTo>
                  <a:lnTo>
                    <a:pt x="12496" y="15274"/>
                  </a:lnTo>
                  <a:lnTo>
                    <a:pt x="12472" y="15320"/>
                  </a:lnTo>
                  <a:lnTo>
                    <a:pt x="12448" y="15365"/>
                  </a:lnTo>
                  <a:lnTo>
                    <a:pt x="12423" y="15410"/>
                  </a:lnTo>
                  <a:lnTo>
                    <a:pt x="12398" y="15454"/>
                  </a:lnTo>
                  <a:lnTo>
                    <a:pt x="12371" y="15497"/>
                  </a:lnTo>
                  <a:lnTo>
                    <a:pt x="12343" y="15539"/>
                  </a:lnTo>
                  <a:lnTo>
                    <a:pt x="12314" y="15580"/>
                  </a:lnTo>
                  <a:lnTo>
                    <a:pt x="12284" y="15621"/>
                  </a:lnTo>
                  <a:lnTo>
                    <a:pt x="12254" y="15660"/>
                  </a:lnTo>
                  <a:lnTo>
                    <a:pt x="12222" y="15699"/>
                  </a:lnTo>
                  <a:lnTo>
                    <a:pt x="12190" y="15739"/>
                  </a:lnTo>
                  <a:lnTo>
                    <a:pt x="12156" y="15776"/>
                  </a:lnTo>
                  <a:lnTo>
                    <a:pt x="12122" y="15813"/>
                  </a:lnTo>
                  <a:lnTo>
                    <a:pt x="12087" y="15849"/>
                  </a:lnTo>
                  <a:lnTo>
                    <a:pt x="12051" y="15884"/>
                  </a:lnTo>
                  <a:lnTo>
                    <a:pt x="12014" y="15919"/>
                  </a:lnTo>
                  <a:lnTo>
                    <a:pt x="11976" y="15952"/>
                  </a:lnTo>
                  <a:lnTo>
                    <a:pt x="11938" y="15983"/>
                  </a:lnTo>
                  <a:lnTo>
                    <a:pt x="11899" y="16015"/>
                  </a:lnTo>
                  <a:lnTo>
                    <a:pt x="11858" y="16046"/>
                  </a:lnTo>
                  <a:lnTo>
                    <a:pt x="11818" y="16075"/>
                  </a:lnTo>
                  <a:lnTo>
                    <a:pt x="11776" y="16104"/>
                  </a:lnTo>
                  <a:lnTo>
                    <a:pt x="11734" y="16132"/>
                  </a:lnTo>
                  <a:lnTo>
                    <a:pt x="11690" y="16158"/>
                  </a:lnTo>
                  <a:lnTo>
                    <a:pt x="11646" y="16184"/>
                  </a:lnTo>
                  <a:lnTo>
                    <a:pt x="11602" y="16209"/>
                  </a:lnTo>
                  <a:lnTo>
                    <a:pt x="11556" y="16232"/>
                  </a:lnTo>
                  <a:lnTo>
                    <a:pt x="11509" y="16256"/>
                  </a:lnTo>
                  <a:lnTo>
                    <a:pt x="11462" y="16278"/>
                  </a:lnTo>
                  <a:lnTo>
                    <a:pt x="11414" y="16298"/>
                  </a:lnTo>
                  <a:lnTo>
                    <a:pt x="11366" y="16319"/>
                  </a:lnTo>
                  <a:lnTo>
                    <a:pt x="11316" y="16337"/>
                  </a:lnTo>
                  <a:lnTo>
                    <a:pt x="11268" y="16355"/>
                  </a:lnTo>
                  <a:lnTo>
                    <a:pt x="11218" y="16371"/>
                  </a:lnTo>
                  <a:lnTo>
                    <a:pt x="11168" y="16387"/>
                  </a:lnTo>
                  <a:lnTo>
                    <a:pt x="11117" y="16400"/>
                  </a:lnTo>
                  <a:lnTo>
                    <a:pt x="11065" y="16413"/>
                  </a:lnTo>
                  <a:lnTo>
                    <a:pt x="11015" y="16423"/>
                  </a:lnTo>
                  <a:lnTo>
                    <a:pt x="10962" y="16433"/>
                  </a:lnTo>
                  <a:lnTo>
                    <a:pt x="10911" y="16441"/>
                  </a:lnTo>
                  <a:lnTo>
                    <a:pt x="10858" y="16449"/>
                  </a:lnTo>
                  <a:lnTo>
                    <a:pt x="10806" y="16454"/>
                  </a:lnTo>
                  <a:lnTo>
                    <a:pt x="10752" y="16459"/>
                  </a:lnTo>
                  <a:lnTo>
                    <a:pt x="10698" y="16462"/>
                  </a:lnTo>
                  <a:lnTo>
                    <a:pt x="10644" y="16463"/>
                  </a:lnTo>
                  <a:lnTo>
                    <a:pt x="10590" y="16464"/>
                  </a:lnTo>
                  <a:lnTo>
                    <a:pt x="2110" y="16464"/>
                  </a:lnTo>
                  <a:close/>
                </a:path>
              </a:pathLst>
            </a:custGeom>
            <a:solidFill>
              <a:schemeClr val="tx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chemeClr val="tx1"/>
                </a:solidFill>
                <a:effectLst/>
                <a:uLnTx/>
                <a:uFillTx/>
                <a:latin typeface="Sparkasse Head"/>
                <a:cs typeface="Sparkasse Head"/>
              </a:endParaRPr>
            </a:p>
          </p:txBody>
        </p:sp>
      </p:grpSp>
    </p:spTree>
    <p:extLst>
      <p:ext uri="{BB962C8B-B14F-4D97-AF65-F5344CB8AC3E}">
        <p14:creationId xmlns:p14="http://schemas.microsoft.com/office/powerpoint/2010/main" val="2552998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ertraulichkeitschart">
    <p:spTree>
      <p:nvGrpSpPr>
        <p:cNvPr id="1" name=""/>
        <p:cNvGrpSpPr/>
        <p:nvPr/>
      </p:nvGrpSpPr>
      <p:grpSpPr>
        <a:xfrm>
          <a:off x="0" y="0"/>
          <a:ext cx="0" cy="0"/>
          <a:chOff x="0" y="0"/>
          <a:chExt cx="0" cy="0"/>
        </a:xfrm>
      </p:grpSpPr>
      <p:sp>
        <p:nvSpPr>
          <p:cNvPr id="9" name="Rechteck 8"/>
          <p:cNvSpPr/>
          <p:nvPr userDrawn="1"/>
        </p:nvSpPr>
        <p:spPr>
          <a:xfrm>
            <a:off x="0" y="0"/>
            <a:ext cx="305911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352381" y="350323"/>
            <a:ext cx="2347957" cy="795600"/>
          </a:xfrm>
        </p:spPr>
        <p:txBody>
          <a:bodyPr anchor="t" anchorCtr="0">
            <a:noAutofit/>
          </a:bodyPr>
          <a:lstStyle>
            <a:lvl1pPr>
              <a:defRPr sz="2800">
                <a:solidFill>
                  <a:schemeClr val="bg1"/>
                </a:solidFill>
              </a:defRPr>
            </a:lvl1pPr>
          </a:lstStyle>
          <a:p>
            <a:r>
              <a:rPr lang="de-DE" dirty="0"/>
              <a:t>Bitte Titel eingeben</a:t>
            </a:r>
          </a:p>
        </p:txBody>
      </p:sp>
      <p:sp>
        <p:nvSpPr>
          <p:cNvPr id="8" name="Inhaltsplatzhalter 7"/>
          <p:cNvSpPr>
            <a:spLocks noGrp="1"/>
          </p:cNvSpPr>
          <p:nvPr>
            <p:ph sz="quarter" idx="13" hasCustomPrompt="1"/>
          </p:nvPr>
        </p:nvSpPr>
        <p:spPr>
          <a:xfrm>
            <a:off x="3411042" y="350013"/>
            <a:ext cx="5370105" cy="4197600"/>
          </a:xfrm>
        </p:spPr>
        <p:txBody>
          <a:bodyPr anchor="t" anchorCtr="0"/>
          <a:lstStyle>
            <a:lvl1pPr marL="182563" indent="-182563">
              <a:buClr>
                <a:schemeClr val="tx2"/>
              </a:buClr>
              <a:buFont typeface="Arial" panose="020B0604020202020204" pitchFamily="34" charset="0"/>
              <a:buChar char="•"/>
              <a:defRPr>
                <a:solidFill>
                  <a:schemeClr val="accent2"/>
                </a:solidFill>
              </a:defRPr>
            </a:lvl1pPr>
            <a:lvl2pPr marL="358775" indent="-176213">
              <a:defRPr>
                <a:solidFill>
                  <a:schemeClr val="accent2"/>
                </a:solidFill>
              </a:defRPr>
            </a:lvl2pPr>
            <a:lvl3pPr marL="541338" indent="-182563">
              <a:defRPr>
                <a:solidFill>
                  <a:schemeClr val="accent2"/>
                </a:solidFill>
              </a:defRPr>
            </a:lvl3pPr>
            <a:lvl4pPr marL="717550" indent="-176213">
              <a:defRPr>
                <a:solidFill>
                  <a:schemeClr val="accent2"/>
                </a:solidFill>
              </a:defRPr>
            </a:lvl4pPr>
            <a:lvl5pPr marL="900113" indent="-182563">
              <a:defRPr>
                <a:solidFill>
                  <a:schemeClr val="accent2"/>
                </a:solidFill>
              </a:defRPr>
            </a:lvl5pPr>
          </a:lstStyle>
          <a:p>
            <a:pPr lvl="0"/>
            <a:r>
              <a:rPr lang="de-DE" dirty="0"/>
              <a:t>Bitte Text eingeben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6" name="Textplatzhalter 4"/>
          <p:cNvSpPr>
            <a:spLocks noGrp="1"/>
          </p:cNvSpPr>
          <p:nvPr>
            <p:ph type="body" sz="quarter" idx="10" hasCustomPrompt="1"/>
          </p:nvPr>
        </p:nvSpPr>
        <p:spPr>
          <a:xfrm>
            <a:off x="352381" y="1843088"/>
            <a:ext cx="2347200" cy="2707200"/>
          </a:xfrm>
        </p:spPr>
        <p:txBody>
          <a:bodyPr/>
          <a:lstStyle>
            <a:lvl1pPr>
              <a:defRPr b="1" baseline="0">
                <a:solidFill>
                  <a:schemeClr val="bg1"/>
                </a:solidFill>
              </a:defRPr>
            </a:lvl1pPr>
            <a:lvl2pPr>
              <a:buClrTx/>
              <a:defRPr b="1">
                <a:solidFill>
                  <a:schemeClr val="bg1"/>
                </a:solidFill>
              </a:defRPr>
            </a:lvl2pPr>
            <a:lvl3pPr>
              <a:buClrTx/>
              <a:defRPr b="1">
                <a:solidFill>
                  <a:schemeClr val="bg1"/>
                </a:solidFill>
              </a:defRPr>
            </a:lvl3pPr>
            <a:lvl4pPr>
              <a:buClrTx/>
              <a:defRPr b="1">
                <a:solidFill>
                  <a:schemeClr val="bg1"/>
                </a:solidFill>
              </a:defRPr>
            </a:lvl4pPr>
            <a:lvl5pPr>
              <a:buClrTx/>
              <a:defRPr b="1">
                <a:solidFill>
                  <a:schemeClr val="bg1"/>
                </a:solidFill>
              </a:defRPr>
            </a:lvl5pPr>
          </a:lstStyle>
          <a:p>
            <a:pPr lvl="0"/>
            <a:r>
              <a:rPr lang="de-DE" dirty="0"/>
              <a:t>Optionaler Untertitel</a:t>
            </a:r>
          </a:p>
          <a:p>
            <a:pPr lvl="1"/>
            <a:r>
              <a:rPr lang="de-DE" dirty="0"/>
              <a:t>Zweite Ebene</a:t>
            </a:r>
          </a:p>
          <a:p>
            <a:pPr lvl="2"/>
            <a:r>
              <a:rPr lang="de-DE" dirty="0"/>
              <a:t>Dritte Ebene</a:t>
            </a:r>
          </a:p>
          <a:p>
            <a:pPr lvl="3"/>
            <a:r>
              <a:rPr lang="de-DE" dirty="0"/>
              <a:t>Vierte Ebene</a:t>
            </a:r>
          </a:p>
          <a:p>
            <a:pPr lvl="4"/>
            <a:r>
              <a:rPr lang="de-DE" dirty="0"/>
              <a:t>Fünfte Ebene</a:t>
            </a:r>
            <a:endParaRPr lang="fr-FR" dirty="0"/>
          </a:p>
        </p:txBody>
      </p:sp>
      <p:grpSp>
        <p:nvGrpSpPr>
          <p:cNvPr id="10" name="Gruppieren 9"/>
          <p:cNvGrpSpPr/>
          <p:nvPr userDrawn="1"/>
        </p:nvGrpSpPr>
        <p:grpSpPr>
          <a:xfrm>
            <a:off x="370321" y="4736848"/>
            <a:ext cx="2599427" cy="383247"/>
            <a:chOff x="370321" y="4736848"/>
            <a:chExt cx="2599427" cy="383247"/>
          </a:xfrm>
        </p:grpSpPr>
        <p:sp>
          <p:nvSpPr>
            <p:cNvPr id="11" name="Text Box 26"/>
            <p:cNvSpPr txBox="1">
              <a:spLocks noChangeArrowheads="1"/>
            </p:cNvSpPr>
            <p:nvPr userDrawn="1"/>
          </p:nvSpPr>
          <p:spPr bwMode="auto">
            <a:xfrm>
              <a:off x="465392" y="4750763"/>
              <a:ext cx="25043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568325">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bg1"/>
                  </a:solidFill>
                  <a:effectLst/>
                  <a:uLnTx/>
                  <a:uFillTx/>
                  <a:latin typeface="Sparkasse Rg"/>
                  <a:cs typeface="Sparkasse Rg"/>
                </a:rPr>
                <a:t>Kreissparkasse</a:t>
              </a:r>
            </a:p>
            <a:p>
              <a:pPr marL="0" marR="0" lvl="0" indent="0" defTabSz="914400" eaLnBrk="1" fontAlgn="auto" latinLnBrk="0" hangingPunct="1">
                <a:lnSpc>
                  <a:spcPct val="100000"/>
                </a:lnSpc>
                <a:spcBef>
                  <a:spcPts val="0"/>
                </a:spcBef>
                <a:spcAft>
                  <a:spcPts val="0"/>
                </a:spcAft>
                <a:buClrTx/>
                <a:buSzTx/>
                <a:buFontTx/>
                <a:buNone/>
                <a:tabLst/>
                <a:defRPr/>
              </a:pPr>
              <a:r>
                <a:rPr kumimoji="0" lang="de-DE" altLang="de-DE" sz="900" b="0" i="0" u="none" strike="noStrike" kern="0" cap="none" spc="0" normalizeH="0" baseline="0" noProof="0" dirty="0">
                  <a:ln>
                    <a:noFill/>
                  </a:ln>
                  <a:solidFill>
                    <a:schemeClr val="bg1"/>
                  </a:solidFill>
                  <a:effectLst/>
                  <a:uLnTx/>
                  <a:uFillTx/>
                  <a:latin typeface="Sparkasse Rg"/>
                  <a:cs typeface="Sparkasse Rg"/>
                </a:rPr>
                <a:t>Traunstein-Trostberg</a:t>
              </a:r>
            </a:p>
          </p:txBody>
        </p:sp>
        <p:sp>
          <p:nvSpPr>
            <p:cNvPr id="14" name="Freeform 27"/>
            <p:cNvSpPr>
              <a:spLocks noChangeAspect="1" noEditPoints="1"/>
            </p:cNvSpPr>
            <p:nvPr userDrawn="1"/>
          </p:nvSpPr>
          <p:spPr bwMode="auto">
            <a:xfrm>
              <a:off x="370321" y="4736848"/>
              <a:ext cx="129159" cy="168021"/>
            </a:xfrm>
            <a:custGeom>
              <a:avLst/>
              <a:gdLst>
                <a:gd name="T0" fmla="*/ 4267 w 12705"/>
                <a:gd name="T1" fmla="*/ 1682 h 16464"/>
                <a:gd name="T2" fmla="*/ 4412 w 12705"/>
                <a:gd name="T3" fmla="*/ 1238 h 16464"/>
                <a:gd name="T4" fmla="*/ 4646 w 12705"/>
                <a:gd name="T5" fmla="*/ 844 h 16464"/>
                <a:gd name="T6" fmla="*/ 4957 w 12705"/>
                <a:gd name="T7" fmla="*/ 513 h 16464"/>
                <a:gd name="T8" fmla="*/ 5334 w 12705"/>
                <a:gd name="T9" fmla="*/ 255 h 16464"/>
                <a:gd name="T10" fmla="*/ 5768 w 12705"/>
                <a:gd name="T11" fmla="*/ 78 h 16464"/>
                <a:gd name="T12" fmla="*/ 6238 w 12705"/>
                <a:gd name="T13" fmla="*/ 3 h 16464"/>
                <a:gd name="T14" fmla="*/ 6720 w 12705"/>
                <a:gd name="T15" fmla="*/ 32 h 16464"/>
                <a:gd name="T16" fmla="*/ 7171 w 12705"/>
                <a:gd name="T17" fmla="*/ 166 h 16464"/>
                <a:gd name="T18" fmla="*/ 7571 w 12705"/>
                <a:gd name="T19" fmla="*/ 389 h 16464"/>
                <a:gd name="T20" fmla="*/ 7909 w 12705"/>
                <a:gd name="T21" fmla="*/ 688 h 16464"/>
                <a:gd name="T22" fmla="*/ 8176 w 12705"/>
                <a:gd name="T23" fmla="*/ 1056 h 16464"/>
                <a:gd name="T24" fmla="*/ 8364 w 12705"/>
                <a:gd name="T25" fmla="*/ 1481 h 16464"/>
                <a:gd name="T26" fmla="*/ 8451 w 12705"/>
                <a:gd name="T27" fmla="*/ 1944 h 16464"/>
                <a:gd name="T28" fmla="*/ 8434 w 12705"/>
                <a:gd name="T29" fmla="*/ 2426 h 16464"/>
                <a:gd name="T30" fmla="*/ 8311 w 12705"/>
                <a:gd name="T31" fmla="*/ 2880 h 16464"/>
                <a:gd name="T32" fmla="*/ 8096 w 12705"/>
                <a:gd name="T33" fmla="*/ 3287 h 16464"/>
                <a:gd name="T34" fmla="*/ 7804 w 12705"/>
                <a:gd name="T35" fmla="*/ 3631 h 16464"/>
                <a:gd name="T36" fmla="*/ 7444 w 12705"/>
                <a:gd name="T37" fmla="*/ 3906 h 16464"/>
                <a:gd name="T38" fmla="*/ 7023 w 12705"/>
                <a:gd name="T39" fmla="*/ 4104 h 16464"/>
                <a:gd name="T40" fmla="*/ 6562 w 12705"/>
                <a:gd name="T41" fmla="*/ 4202 h 16464"/>
                <a:gd name="T42" fmla="*/ 6078 w 12705"/>
                <a:gd name="T43" fmla="*/ 4197 h 16464"/>
                <a:gd name="T44" fmla="*/ 5619 w 12705"/>
                <a:gd name="T45" fmla="*/ 4086 h 16464"/>
                <a:gd name="T46" fmla="*/ 5201 w 12705"/>
                <a:gd name="T47" fmla="*/ 3879 h 16464"/>
                <a:gd name="T48" fmla="*/ 4845 w 12705"/>
                <a:gd name="T49" fmla="*/ 3596 h 16464"/>
                <a:gd name="T50" fmla="*/ 4560 w 12705"/>
                <a:gd name="T51" fmla="*/ 3244 h 16464"/>
                <a:gd name="T52" fmla="*/ 4353 w 12705"/>
                <a:gd name="T53" fmla="*/ 2831 h 16464"/>
                <a:gd name="T54" fmla="*/ 4241 w 12705"/>
                <a:gd name="T55" fmla="*/ 2374 h 16464"/>
                <a:gd name="T56" fmla="*/ 1948 w 12705"/>
                <a:gd name="T57" fmla="*/ 16459 h 16464"/>
                <a:gd name="T58" fmla="*/ 1483 w 12705"/>
                <a:gd name="T59" fmla="*/ 16371 h 16464"/>
                <a:gd name="T60" fmla="*/ 1056 w 12705"/>
                <a:gd name="T61" fmla="*/ 16184 h 16464"/>
                <a:gd name="T62" fmla="*/ 690 w 12705"/>
                <a:gd name="T63" fmla="*/ 15919 h 16464"/>
                <a:gd name="T64" fmla="*/ 390 w 12705"/>
                <a:gd name="T65" fmla="*/ 15580 h 16464"/>
                <a:gd name="T66" fmla="*/ 166 w 12705"/>
                <a:gd name="T67" fmla="*/ 15179 h 16464"/>
                <a:gd name="T68" fmla="*/ 31 w 12705"/>
                <a:gd name="T69" fmla="*/ 14730 h 16464"/>
                <a:gd name="T70" fmla="*/ 9729 w 12705"/>
                <a:gd name="T71" fmla="*/ 13516 h 16464"/>
                <a:gd name="T72" fmla="*/ 23 w 12705"/>
                <a:gd name="T73" fmla="*/ 7277 h 16464"/>
                <a:gd name="T74" fmla="*/ 145 w 12705"/>
                <a:gd name="T75" fmla="*/ 6825 h 16464"/>
                <a:gd name="T76" fmla="*/ 361 w 12705"/>
                <a:gd name="T77" fmla="*/ 6418 h 16464"/>
                <a:gd name="T78" fmla="*/ 653 w 12705"/>
                <a:gd name="T79" fmla="*/ 6072 h 16464"/>
                <a:gd name="T80" fmla="*/ 1013 w 12705"/>
                <a:gd name="T81" fmla="*/ 5798 h 16464"/>
                <a:gd name="T82" fmla="*/ 1433 w 12705"/>
                <a:gd name="T83" fmla="*/ 5602 h 16464"/>
                <a:gd name="T84" fmla="*/ 1894 w 12705"/>
                <a:gd name="T85" fmla="*/ 5503 h 16464"/>
                <a:gd name="T86" fmla="*/ 10806 w 12705"/>
                <a:gd name="T87" fmla="*/ 5503 h 16464"/>
                <a:gd name="T88" fmla="*/ 11268 w 12705"/>
                <a:gd name="T89" fmla="*/ 5602 h 16464"/>
                <a:gd name="T90" fmla="*/ 11690 w 12705"/>
                <a:gd name="T91" fmla="*/ 5798 h 16464"/>
                <a:gd name="T92" fmla="*/ 12051 w 12705"/>
                <a:gd name="T93" fmla="*/ 6072 h 16464"/>
                <a:gd name="T94" fmla="*/ 12343 w 12705"/>
                <a:gd name="T95" fmla="*/ 6418 h 16464"/>
                <a:gd name="T96" fmla="*/ 12560 w 12705"/>
                <a:gd name="T97" fmla="*/ 6825 h 16464"/>
                <a:gd name="T98" fmla="*/ 12681 w 12705"/>
                <a:gd name="T99" fmla="*/ 7277 h 16464"/>
                <a:gd name="T100" fmla="*/ 2954 w 12705"/>
                <a:gd name="T101" fmla="*/ 9703 h 16464"/>
                <a:gd name="T102" fmla="*/ 12673 w 12705"/>
                <a:gd name="T103" fmla="*/ 14730 h 16464"/>
                <a:gd name="T104" fmla="*/ 12539 w 12705"/>
                <a:gd name="T105" fmla="*/ 15179 h 16464"/>
                <a:gd name="T106" fmla="*/ 12314 w 12705"/>
                <a:gd name="T107" fmla="*/ 15580 h 16464"/>
                <a:gd name="T108" fmla="*/ 12014 w 12705"/>
                <a:gd name="T109" fmla="*/ 15919 h 16464"/>
                <a:gd name="T110" fmla="*/ 11646 w 12705"/>
                <a:gd name="T111" fmla="*/ 16184 h 16464"/>
                <a:gd name="T112" fmla="*/ 11218 w 12705"/>
                <a:gd name="T113" fmla="*/ 16371 h 16464"/>
                <a:gd name="T114" fmla="*/ 10752 w 12705"/>
                <a:gd name="T115" fmla="*/ 16459 h 16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05" h="16464">
                  <a:moveTo>
                    <a:pt x="4226" y="2105"/>
                  </a:moveTo>
                  <a:lnTo>
                    <a:pt x="4226" y="2052"/>
                  </a:lnTo>
                  <a:lnTo>
                    <a:pt x="4228" y="1997"/>
                  </a:lnTo>
                  <a:lnTo>
                    <a:pt x="4231" y="1944"/>
                  </a:lnTo>
                  <a:lnTo>
                    <a:pt x="4236" y="1890"/>
                  </a:lnTo>
                  <a:lnTo>
                    <a:pt x="4241" y="1838"/>
                  </a:lnTo>
                  <a:lnTo>
                    <a:pt x="4248" y="1786"/>
                  </a:lnTo>
                  <a:lnTo>
                    <a:pt x="4258" y="1734"/>
                  </a:lnTo>
                  <a:lnTo>
                    <a:pt x="4267" y="1682"/>
                  </a:lnTo>
                  <a:lnTo>
                    <a:pt x="4278" y="1631"/>
                  </a:lnTo>
                  <a:lnTo>
                    <a:pt x="4291" y="1581"/>
                  </a:lnTo>
                  <a:lnTo>
                    <a:pt x="4304" y="1531"/>
                  </a:lnTo>
                  <a:lnTo>
                    <a:pt x="4320" y="1481"/>
                  </a:lnTo>
                  <a:lnTo>
                    <a:pt x="4335" y="1431"/>
                  </a:lnTo>
                  <a:lnTo>
                    <a:pt x="4353" y="1382"/>
                  </a:lnTo>
                  <a:lnTo>
                    <a:pt x="4371" y="1334"/>
                  </a:lnTo>
                  <a:lnTo>
                    <a:pt x="4392" y="1285"/>
                  </a:lnTo>
                  <a:lnTo>
                    <a:pt x="4412" y="1238"/>
                  </a:lnTo>
                  <a:lnTo>
                    <a:pt x="4435" y="1191"/>
                  </a:lnTo>
                  <a:lnTo>
                    <a:pt x="4458" y="1145"/>
                  </a:lnTo>
                  <a:lnTo>
                    <a:pt x="4482" y="1100"/>
                  </a:lnTo>
                  <a:lnTo>
                    <a:pt x="4507" y="1056"/>
                  </a:lnTo>
                  <a:lnTo>
                    <a:pt x="4533" y="1012"/>
                  </a:lnTo>
                  <a:lnTo>
                    <a:pt x="4560" y="968"/>
                  </a:lnTo>
                  <a:lnTo>
                    <a:pt x="4588" y="926"/>
                  </a:lnTo>
                  <a:lnTo>
                    <a:pt x="4617" y="885"/>
                  </a:lnTo>
                  <a:lnTo>
                    <a:pt x="4646" y="844"/>
                  </a:lnTo>
                  <a:lnTo>
                    <a:pt x="4677" y="805"/>
                  </a:lnTo>
                  <a:lnTo>
                    <a:pt x="4709" y="765"/>
                  </a:lnTo>
                  <a:lnTo>
                    <a:pt x="4741" y="726"/>
                  </a:lnTo>
                  <a:lnTo>
                    <a:pt x="4775" y="688"/>
                  </a:lnTo>
                  <a:lnTo>
                    <a:pt x="4809" y="651"/>
                  </a:lnTo>
                  <a:lnTo>
                    <a:pt x="4845" y="615"/>
                  </a:lnTo>
                  <a:lnTo>
                    <a:pt x="4882" y="580"/>
                  </a:lnTo>
                  <a:lnTo>
                    <a:pt x="4919" y="546"/>
                  </a:lnTo>
                  <a:lnTo>
                    <a:pt x="4957" y="513"/>
                  </a:lnTo>
                  <a:lnTo>
                    <a:pt x="4996" y="481"/>
                  </a:lnTo>
                  <a:lnTo>
                    <a:pt x="5035" y="450"/>
                  </a:lnTo>
                  <a:lnTo>
                    <a:pt x="5076" y="419"/>
                  </a:lnTo>
                  <a:lnTo>
                    <a:pt x="5117" y="389"/>
                  </a:lnTo>
                  <a:lnTo>
                    <a:pt x="5159" y="360"/>
                  </a:lnTo>
                  <a:lnTo>
                    <a:pt x="5201" y="333"/>
                  </a:lnTo>
                  <a:lnTo>
                    <a:pt x="5245" y="307"/>
                  </a:lnTo>
                  <a:lnTo>
                    <a:pt x="5289" y="281"/>
                  </a:lnTo>
                  <a:lnTo>
                    <a:pt x="5334" y="255"/>
                  </a:lnTo>
                  <a:lnTo>
                    <a:pt x="5380" y="232"/>
                  </a:lnTo>
                  <a:lnTo>
                    <a:pt x="5426" y="209"/>
                  </a:lnTo>
                  <a:lnTo>
                    <a:pt x="5473" y="186"/>
                  </a:lnTo>
                  <a:lnTo>
                    <a:pt x="5522" y="166"/>
                  </a:lnTo>
                  <a:lnTo>
                    <a:pt x="5570" y="145"/>
                  </a:lnTo>
                  <a:lnTo>
                    <a:pt x="5619" y="127"/>
                  </a:lnTo>
                  <a:lnTo>
                    <a:pt x="5668" y="109"/>
                  </a:lnTo>
                  <a:lnTo>
                    <a:pt x="5718" y="93"/>
                  </a:lnTo>
                  <a:lnTo>
                    <a:pt x="5768" y="78"/>
                  </a:lnTo>
                  <a:lnTo>
                    <a:pt x="5819" y="65"/>
                  </a:lnTo>
                  <a:lnTo>
                    <a:pt x="5869" y="52"/>
                  </a:lnTo>
                  <a:lnTo>
                    <a:pt x="5921" y="41"/>
                  </a:lnTo>
                  <a:lnTo>
                    <a:pt x="5973" y="32"/>
                  </a:lnTo>
                  <a:lnTo>
                    <a:pt x="6025" y="24"/>
                  </a:lnTo>
                  <a:lnTo>
                    <a:pt x="6078" y="16"/>
                  </a:lnTo>
                  <a:lnTo>
                    <a:pt x="6130" y="10"/>
                  </a:lnTo>
                  <a:lnTo>
                    <a:pt x="6184" y="6"/>
                  </a:lnTo>
                  <a:lnTo>
                    <a:pt x="6238" y="3"/>
                  </a:lnTo>
                  <a:lnTo>
                    <a:pt x="6291" y="1"/>
                  </a:lnTo>
                  <a:lnTo>
                    <a:pt x="6346" y="0"/>
                  </a:lnTo>
                  <a:lnTo>
                    <a:pt x="6400" y="1"/>
                  </a:lnTo>
                  <a:lnTo>
                    <a:pt x="6455" y="3"/>
                  </a:lnTo>
                  <a:lnTo>
                    <a:pt x="6509" y="6"/>
                  </a:lnTo>
                  <a:lnTo>
                    <a:pt x="6562" y="10"/>
                  </a:lnTo>
                  <a:lnTo>
                    <a:pt x="6615" y="16"/>
                  </a:lnTo>
                  <a:lnTo>
                    <a:pt x="6668" y="24"/>
                  </a:lnTo>
                  <a:lnTo>
                    <a:pt x="6720" y="32"/>
                  </a:lnTo>
                  <a:lnTo>
                    <a:pt x="6772" y="41"/>
                  </a:lnTo>
                  <a:lnTo>
                    <a:pt x="6823" y="52"/>
                  </a:lnTo>
                  <a:lnTo>
                    <a:pt x="6874" y="65"/>
                  </a:lnTo>
                  <a:lnTo>
                    <a:pt x="6924" y="78"/>
                  </a:lnTo>
                  <a:lnTo>
                    <a:pt x="6974" y="93"/>
                  </a:lnTo>
                  <a:lnTo>
                    <a:pt x="7023" y="109"/>
                  </a:lnTo>
                  <a:lnTo>
                    <a:pt x="7073" y="127"/>
                  </a:lnTo>
                  <a:lnTo>
                    <a:pt x="7122" y="145"/>
                  </a:lnTo>
                  <a:lnTo>
                    <a:pt x="7171" y="166"/>
                  </a:lnTo>
                  <a:lnTo>
                    <a:pt x="7218" y="186"/>
                  </a:lnTo>
                  <a:lnTo>
                    <a:pt x="7265" y="209"/>
                  </a:lnTo>
                  <a:lnTo>
                    <a:pt x="7311" y="232"/>
                  </a:lnTo>
                  <a:lnTo>
                    <a:pt x="7356" y="255"/>
                  </a:lnTo>
                  <a:lnTo>
                    <a:pt x="7401" y="281"/>
                  </a:lnTo>
                  <a:lnTo>
                    <a:pt x="7444" y="307"/>
                  </a:lnTo>
                  <a:lnTo>
                    <a:pt x="7487" y="333"/>
                  </a:lnTo>
                  <a:lnTo>
                    <a:pt x="7530" y="360"/>
                  </a:lnTo>
                  <a:lnTo>
                    <a:pt x="7571" y="389"/>
                  </a:lnTo>
                  <a:lnTo>
                    <a:pt x="7612" y="419"/>
                  </a:lnTo>
                  <a:lnTo>
                    <a:pt x="7651" y="450"/>
                  </a:lnTo>
                  <a:lnTo>
                    <a:pt x="7690" y="481"/>
                  </a:lnTo>
                  <a:lnTo>
                    <a:pt x="7730" y="513"/>
                  </a:lnTo>
                  <a:lnTo>
                    <a:pt x="7767" y="546"/>
                  </a:lnTo>
                  <a:lnTo>
                    <a:pt x="7804" y="580"/>
                  </a:lnTo>
                  <a:lnTo>
                    <a:pt x="7840" y="615"/>
                  </a:lnTo>
                  <a:lnTo>
                    <a:pt x="7875" y="651"/>
                  </a:lnTo>
                  <a:lnTo>
                    <a:pt x="7909" y="688"/>
                  </a:lnTo>
                  <a:lnTo>
                    <a:pt x="7943" y="726"/>
                  </a:lnTo>
                  <a:lnTo>
                    <a:pt x="7975" y="765"/>
                  </a:lnTo>
                  <a:lnTo>
                    <a:pt x="8007" y="805"/>
                  </a:lnTo>
                  <a:lnTo>
                    <a:pt x="8037" y="844"/>
                  </a:lnTo>
                  <a:lnTo>
                    <a:pt x="8067" y="885"/>
                  </a:lnTo>
                  <a:lnTo>
                    <a:pt x="8096" y="926"/>
                  </a:lnTo>
                  <a:lnTo>
                    <a:pt x="8124" y="968"/>
                  </a:lnTo>
                  <a:lnTo>
                    <a:pt x="8150" y="1012"/>
                  </a:lnTo>
                  <a:lnTo>
                    <a:pt x="8176" y="1056"/>
                  </a:lnTo>
                  <a:lnTo>
                    <a:pt x="8201" y="1100"/>
                  </a:lnTo>
                  <a:lnTo>
                    <a:pt x="8225" y="1145"/>
                  </a:lnTo>
                  <a:lnTo>
                    <a:pt x="8248" y="1191"/>
                  </a:lnTo>
                  <a:lnTo>
                    <a:pt x="8270" y="1238"/>
                  </a:lnTo>
                  <a:lnTo>
                    <a:pt x="8292" y="1285"/>
                  </a:lnTo>
                  <a:lnTo>
                    <a:pt x="8311" y="1334"/>
                  </a:lnTo>
                  <a:lnTo>
                    <a:pt x="8330" y="1382"/>
                  </a:lnTo>
                  <a:lnTo>
                    <a:pt x="8347" y="1431"/>
                  </a:lnTo>
                  <a:lnTo>
                    <a:pt x="8364" y="1481"/>
                  </a:lnTo>
                  <a:lnTo>
                    <a:pt x="8378" y="1531"/>
                  </a:lnTo>
                  <a:lnTo>
                    <a:pt x="8393" y="1581"/>
                  </a:lnTo>
                  <a:lnTo>
                    <a:pt x="8405" y="1631"/>
                  </a:lnTo>
                  <a:lnTo>
                    <a:pt x="8415" y="1682"/>
                  </a:lnTo>
                  <a:lnTo>
                    <a:pt x="8426" y="1734"/>
                  </a:lnTo>
                  <a:lnTo>
                    <a:pt x="8434" y="1786"/>
                  </a:lnTo>
                  <a:lnTo>
                    <a:pt x="8441" y="1838"/>
                  </a:lnTo>
                  <a:lnTo>
                    <a:pt x="8447" y="1890"/>
                  </a:lnTo>
                  <a:lnTo>
                    <a:pt x="8451" y="1944"/>
                  </a:lnTo>
                  <a:lnTo>
                    <a:pt x="8456" y="1997"/>
                  </a:lnTo>
                  <a:lnTo>
                    <a:pt x="8458" y="2052"/>
                  </a:lnTo>
                  <a:lnTo>
                    <a:pt x="8458" y="2105"/>
                  </a:lnTo>
                  <a:lnTo>
                    <a:pt x="8458" y="2160"/>
                  </a:lnTo>
                  <a:lnTo>
                    <a:pt x="8456" y="2214"/>
                  </a:lnTo>
                  <a:lnTo>
                    <a:pt x="8451" y="2268"/>
                  </a:lnTo>
                  <a:lnTo>
                    <a:pt x="8447" y="2321"/>
                  </a:lnTo>
                  <a:lnTo>
                    <a:pt x="8441" y="2374"/>
                  </a:lnTo>
                  <a:lnTo>
                    <a:pt x="8434" y="2426"/>
                  </a:lnTo>
                  <a:lnTo>
                    <a:pt x="8426" y="2478"/>
                  </a:lnTo>
                  <a:lnTo>
                    <a:pt x="8415" y="2530"/>
                  </a:lnTo>
                  <a:lnTo>
                    <a:pt x="8405" y="2581"/>
                  </a:lnTo>
                  <a:lnTo>
                    <a:pt x="8393" y="2632"/>
                  </a:lnTo>
                  <a:lnTo>
                    <a:pt x="8378" y="2683"/>
                  </a:lnTo>
                  <a:lnTo>
                    <a:pt x="8364" y="2732"/>
                  </a:lnTo>
                  <a:lnTo>
                    <a:pt x="8347" y="2782"/>
                  </a:lnTo>
                  <a:lnTo>
                    <a:pt x="8330" y="2831"/>
                  </a:lnTo>
                  <a:lnTo>
                    <a:pt x="8311" y="2880"/>
                  </a:lnTo>
                  <a:lnTo>
                    <a:pt x="8292" y="2929"/>
                  </a:lnTo>
                  <a:lnTo>
                    <a:pt x="8270" y="2976"/>
                  </a:lnTo>
                  <a:lnTo>
                    <a:pt x="8248" y="3022"/>
                  </a:lnTo>
                  <a:lnTo>
                    <a:pt x="8225" y="3068"/>
                  </a:lnTo>
                  <a:lnTo>
                    <a:pt x="8201" y="3114"/>
                  </a:lnTo>
                  <a:lnTo>
                    <a:pt x="8176" y="3158"/>
                  </a:lnTo>
                  <a:lnTo>
                    <a:pt x="8150" y="3201"/>
                  </a:lnTo>
                  <a:lnTo>
                    <a:pt x="8124" y="3244"/>
                  </a:lnTo>
                  <a:lnTo>
                    <a:pt x="8096" y="3287"/>
                  </a:lnTo>
                  <a:lnTo>
                    <a:pt x="8067" y="3328"/>
                  </a:lnTo>
                  <a:lnTo>
                    <a:pt x="8037" y="3369"/>
                  </a:lnTo>
                  <a:lnTo>
                    <a:pt x="8007" y="3409"/>
                  </a:lnTo>
                  <a:lnTo>
                    <a:pt x="7975" y="3448"/>
                  </a:lnTo>
                  <a:lnTo>
                    <a:pt x="7943" y="3486"/>
                  </a:lnTo>
                  <a:lnTo>
                    <a:pt x="7909" y="3523"/>
                  </a:lnTo>
                  <a:lnTo>
                    <a:pt x="7875" y="3560"/>
                  </a:lnTo>
                  <a:lnTo>
                    <a:pt x="7840" y="3596"/>
                  </a:lnTo>
                  <a:lnTo>
                    <a:pt x="7804" y="3631"/>
                  </a:lnTo>
                  <a:lnTo>
                    <a:pt x="7767" y="3666"/>
                  </a:lnTo>
                  <a:lnTo>
                    <a:pt x="7730" y="3699"/>
                  </a:lnTo>
                  <a:lnTo>
                    <a:pt x="7690" y="3732"/>
                  </a:lnTo>
                  <a:lnTo>
                    <a:pt x="7651" y="3763"/>
                  </a:lnTo>
                  <a:lnTo>
                    <a:pt x="7612" y="3794"/>
                  </a:lnTo>
                  <a:lnTo>
                    <a:pt x="7571" y="3824"/>
                  </a:lnTo>
                  <a:lnTo>
                    <a:pt x="7530" y="3852"/>
                  </a:lnTo>
                  <a:lnTo>
                    <a:pt x="7487" y="3879"/>
                  </a:lnTo>
                  <a:lnTo>
                    <a:pt x="7444" y="3906"/>
                  </a:lnTo>
                  <a:lnTo>
                    <a:pt x="7401" y="3933"/>
                  </a:lnTo>
                  <a:lnTo>
                    <a:pt x="7356" y="3958"/>
                  </a:lnTo>
                  <a:lnTo>
                    <a:pt x="7311" y="3981"/>
                  </a:lnTo>
                  <a:lnTo>
                    <a:pt x="7265" y="4004"/>
                  </a:lnTo>
                  <a:lnTo>
                    <a:pt x="7218" y="4026"/>
                  </a:lnTo>
                  <a:lnTo>
                    <a:pt x="7171" y="4047"/>
                  </a:lnTo>
                  <a:lnTo>
                    <a:pt x="7122" y="4068"/>
                  </a:lnTo>
                  <a:lnTo>
                    <a:pt x="7073" y="4086"/>
                  </a:lnTo>
                  <a:lnTo>
                    <a:pt x="7023" y="4104"/>
                  </a:lnTo>
                  <a:lnTo>
                    <a:pt x="6974" y="4119"/>
                  </a:lnTo>
                  <a:lnTo>
                    <a:pt x="6924" y="4135"/>
                  </a:lnTo>
                  <a:lnTo>
                    <a:pt x="6874" y="4148"/>
                  </a:lnTo>
                  <a:lnTo>
                    <a:pt x="6823" y="4160"/>
                  </a:lnTo>
                  <a:lnTo>
                    <a:pt x="6772" y="4172"/>
                  </a:lnTo>
                  <a:lnTo>
                    <a:pt x="6720" y="4181"/>
                  </a:lnTo>
                  <a:lnTo>
                    <a:pt x="6668" y="4190"/>
                  </a:lnTo>
                  <a:lnTo>
                    <a:pt x="6615" y="4197"/>
                  </a:lnTo>
                  <a:lnTo>
                    <a:pt x="6562" y="4202"/>
                  </a:lnTo>
                  <a:lnTo>
                    <a:pt x="6509" y="4208"/>
                  </a:lnTo>
                  <a:lnTo>
                    <a:pt x="6455" y="4211"/>
                  </a:lnTo>
                  <a:lnTo>
                    <a:pt x="6400" y="4213"/>
                  </a:lnTo>
                  <a:lnTo>
                    <a:pt x="6346" y="4213"/>
                  </a:lnTo>
                  <a:lnTo>
                    <a:pt x="6291" y="4213"/>
                  </a:lnTo>
                  <a:lnTo>
                    <a:pt x="6238" y="4211"/>
                  </a:lnTo>
                  <a:lnTo>
                    <a:pt x="6184" y="4208"/>
                  </a:lnTo>
                  <a:lnTo>
                    <a:pt x="6130" y="4202"/>
                  </a:lnTo>
                  <a:lnTo>
                    <a:pt x="6078" y="4197"/>
                  </a:lnTo>
                  <a:lnTo>
                    <a:pt x="6025" y="4190"/>
                  </a:lnTo>
                  <a:lnTo>
                    <a:pt x="5973" y="4181"/>
                  </a:lnTo>
                  <a:lnTo>
                    <a:pt x="5921" y="4172"/>
                  </a:lnTo>
                  <a:lnTo>
                    <a:pt x="5869" y="4160"/>
                  </a:lnTo>
                  <a:lnTo>
                    <a:pt x="5819" y="4148"/>
                  </a:lnTo>
                  <a:lnTo>
                    <a:pt x="5768" y="4135"/>
                  </a:lnTo>
                  <a:lnTo>
                    <a:pt x="5718" y="4119"/>
                  </a:lnTo>
                  <a:lnTo>
                    <a:pt x="5668" y="4104"/>
                  </a:lnTo>
                  <a:lnTo>
                    <a:pt x="5619" y="4086"/>
                  </a:lnTo>
                  <a:lnTo>
                    <a:pt x="5570" y="4068"/>
                  </a:lnTo>
                  <a:lnTo>
                    <a:pt x="5522" y="4047"/>
                  </a:lnTo>
                  <a:lnTo>
                    <a:pt x="5473" y="4026"/>
                  </a:lnTo>
                  <a:lnTo>
                    <a:pt x="5426" y="4004"/>
                  </a:lnTo>
                  <a:lnTo>
                    <a:pt x="5380" y="3981"/>
                  </a:lnTo>
                  <a:lnTo>
                    <a:pt x="5334" y="3958"/>
                  </a:lnTo>
                  <a:lnTo>
                    <a:pt x="5289" y="3933"/>
                  </a:lnTo>
                  <a:lnTo>
                    <a:pt x="5245" y="3906"/>
                  </a:lnTo>
                  <a:lnTo>
                    <a:pt x="5201" y="3879"/>
                  </a:lnTo>
                  <a:lnTo>
                    <a:pt x="5159" y="3852"/>
                  </a:lnTo>
                  <a:lnTo>
                    <a:pt x="5117" y="3824"/>
                  </a:lnTo>
                  <a:lnTo>
                    <a:pt x="5076" y="3794"/>
                  </a:lnTo>
                  <a:lnTo>
                    <a:pt x="5035" y="3763"/>
                  </a:lnTo>
                  <a:lnTo>
                    <a:pt x="4996" y="3732"/>
                  </a:lnTo>
                  <a:lnTo>
                    <a:pt x="4957" y="3699"/>
                  </a:lnTo>
                  <a:lnTo>
                    <a:pt x="4919" y="3666"/>
                  </a:lnTo>
                  <a:lnTo>
                    <a:pt x="4882" y="3631"/>
                  </a:lnTo>
                  <a:lnTo>
                    <a:pt x="4845" y="3596"/>
                  </a:lnTo>
                  <a:lnTo>
                    <a:pt x="4809" y="3560"/>
                  </a:lnTo>
                  <a:lnTo>
                    <a:pt x="4775" y="3523"/>
                  </a:lnTo>
                  <a:lnTo>
                    <a:pt x="4741" y="3486"/>
                  </a:lnTo>
                  <a:lnTo>
                    <a:pt x="4709" y="3448"/>
                  </a:lnTo>
                  <a:lnTo>
                    <a:pt x="4677" y="3409"/>
                  </a:lnTo>
                  <a:lnTo>
                    <a:pt x="4646" y="3369"/>
                  </a:lnTo>
                  <a:lnTo>
                    <a:pt x="4617" y="3328"/>
                  </a:lnTo>
                  <a:lnTo>
                    <a:pt x="4588" y="3287"/>
                  </a:lnTo>
                  <a:lnTo>
                    <a:pt x="4560" y="3244"/>
                  </a:lnTo>
                  <a:lnTo>
                    <a:pt x="4533" y="3201"/>
                  </a:lnTo>
                  <a:lnTo>
                    <a:pt x="4507" y="3158"/>
                  </a:lnTo>
                  <a:lnTo>
                    <a:pt x="4482" y="3114"/>
                  </a:lnTo>
                  <a:lnTo>
                    <a:pt x="4458" y="3068"/>
                  </a:lnTo>
                  <a:lnTo>
                    <a:pt x="4435" y="3022"/>
                  </a:lnTo>
                  <a:lnTo>
                    <a:pt x="4412" y="2976"/>
                  </a:lnTo>
                  <a:lnTo>
                    <a:pt x="4392" y="2929"/>
                  </a:lnTo>
                  <a:lnTo>
                    <a:pt x="4371" y="2880"/>
                  </a:lnTo>
                  <a:lnTo>
                    <a:pt x="4353" y="2831"/>
                  </a:lnTo>
                  <a:lnTo>
                    <a:pt x="4335" y="2782"/>
                  </a:lnTo>
                  <a:lnTo>
                    <a:pt x="4320" y="2732"/>
                  </a:lnTo>
                  <a:lnTo>
                    <a:pt x="4304" y="2683"/>
                  </a:lnTo>
                  <a:lnTo>
                    <a:pt x="4291" y="2632"/>
                  </a:lnTo>
                  <a:lnTo>
                    <a:pt x="4278" y="2581"/>
                  </a:lnTo>
                  <a:lnTo>
                    <a:pt x="4267" y="2530"/>
                  </a:lnTo>
                  <a:lnTo>
                    <a:pt x="4258" y="2478"/>
                  </a:lnTo>
                  <a:lnTo>
                    <a:pt x="4248" y="2426"/>
                  </a:lnTo>
                  <a:lnTo>
                    <a:pt x="4241" y="2374"/>
                  </a:lnTo>
                  <a:lnTo>
                    <a:pt x="4236" y="2321"/>
                  </a:lnTo>
                  <a:lnTo>
                    <a:pt x="4231" y="2268"/>
                  </a:lnTo>
                  <a:lnTo>
                    <a:pt x="4228" y="2214"/>
                  </a:lnTo>
                  <a:lnTo>
                    <a:pt x="4226" y="2160"/>
                  </a:lnTo>
                  <a:lnTo>
                    <a:pt x="4226" y="2105"/>
                  </a:lnTo>
                  <a:close/>
                  <a:moveTo>
                    <a:pt x="2110" y="16464"/>
                  </a:moveTo>
                  <a:lnTo>
                    <a:pt x="2055" y="16463"/>
                  </a:lnTo>
                  <a:lnTo>
                    <a:pt x="2001" y="16462"/>
                  </a:lnTo>
                  <a:lnTo>
                    <a:pt x="1948" y="16459"/>
                  </a:lnTo>
                  <a:lnTo>
                    <a:pt x="1894" y="16454"/>
                  </a:lnTo>
                  <a:lnTo>
                    <a:pt x="1842" y="16449"/>
                  </a:lnTo>
                  <a:lnTo>
                    <a:pt x="1789" y="16441"/>
                  </a:lnTo>
                  <a:lnTo>
                    <a:pt x="1736" y="16433"/>
                  </a:lnTo>
                  <a:lnTo>
                    <a:pt x="1686" y="16423"/>
                  </a:lnTo>
                  <a:lnTo>
                    <a:pt x="1634" y="16413"/>
                  </a:lnTo>
                  <a:lnTo>
                    <a:pt x="1584" y="16400"/>
                  </a:lnTo>
                  <a:lnTo>
                    <a:pt x="1533" y="16387"/>
                  </a:lnTo>
                  <a:lnTo>
                    <a:pt x="1483" y="16371"/>
                  </a:lnTo>
                  <a:lnTo>
                    <a:pt x="1433" y="16355"/>
                  </a:lnTo>
                  <a:lnTo>
                    <a:pt x="1384" y="16337"/>
                  </a:lnTo>
                  <a:lnTo>
                    <a:pt x="1335" y="16319"/>
                  </a:lnTo>
                  <a:lnTo>
                    <a:pt x="1287" y="16298"/>
                  </a:lnTo>
                  <a:lnTo>
                    <a:pt x="1239" y="16278"/>
                  </a:lnTo>
                  <a:lnTo>
                    <a:pt x="1192" y="16256"/>
                  </a:lnTo>
                  <a:lnTo>
                    <a:pt x="1147" y="16232"/>
                  </a:lnTo>
                  <a:lnTo>
                    <a:pt x="1101" y="16209"/>
                  </a:lnTo>
                  <a:lnTo>
                    <a:pt x="1056" y="16184"/>
                  </a:lnTo>
                  <a:lnTo>
                    <a:pt x="1013" y="16158"/>
                  </a:lnTo>
                  <a:lnTo>
                    <a:pt x="969" y="16132"/>
                  </a:lnTo>
                  <a:lnTo>
                    <a:pt x="927" y="16104"/>
                  </a:lnTo>
                  <a:lnTo>
                    <a:pt x="886" y="16075"/>
                  </a:lnTo>
                  <a:lnTo>
                    <a:pt x="845" y="16046"/>
                  </a:lnTo>
                  <a:lnTo>
                    <a:pt x="805" y="16015"/>
                  </a:lnTo>
                  <a:lnTo>
                    <a:pt x="766" y="15983"/>
                  </a:lnTo>
                  <a:lnTo>
                    <a:pt x="727" y="15952"/>
                  </a:lnTo>
                  <a:lnTo>
                    <a:pt x="690" y="15919"/>
                  </a:lnTo>
                  <a:lnTo>
                    <a:pt x="653" y="15884"/>
                  </a:lnTo>
                  <a:lnTo>
                    <a:pt x="617" y="15849"/>
                  </a:lnTo>
                  <a:lnTo>
                    <a:pt x="582" y="15813"/>
                  </a:lnTo>
                  <a:lnTo>
                    <a:pt x="547" y="15776"/>
                  </a:lnTo>
                  <a:lnTo>
                    <a:pt x="514" y="15739"/>
                  </a:lnTo>
                  <a:lnTo>
                    <a:pt x="482" y="15699"/>
                  </a:lnTo>
                  <a:lnTo>
                    <a:pt x="450" y="15660"/>
                  </a:lnTo>
                  <a:lnTo>
                    <a:pt x="419" y="15621"/>
                  </a:lnTo>
                  <a:lnTo>
                    <a:pt x="390" y="15580"/>
                  </a:lnTo>
                  <a:lnTo>
                    <a:pt x="361" y="15539"/>
                  </a:lnTo>
                  <a:lnTo>
                    <a:pt x="333" y="15497"/>
                  </a:lnTo>
                  <a:lnTo>
                    <a:pt x="306" y="15454"/>
                  </a:lnTo>
                  <a:lnTo>
                    <a:pt x="280" y="15410"/>
                  </a:lnTo>
                  <a:lnTo>
                    <a:pt x="256" y="15365"/>
                  </a:lnTo>
                  <a:lnTo>
                    <a:pt x="232" y="15320"/>
                  </a:lnTo>
                  <a:lnTo>
                    <a:pt x="208" y="15274"/>
                  </a:lnTo>
                  <a:lnTo>
                    <a:pt x="187" y="15227"/>
                  </a:lnTo>
                  <a:lnTo>
                    <a:pt x="166" y="15179"/>
                  </a:lnTo>
                  <a:lnTo>
                    <a:pt x="145" y="15131"/>
                  </a:lnTo>
                  <a:lnTo>
                    <a:pt x="127" y="15082"/>
                  </a:lnTo>
                  <a:lnTo>
                    <a:pt x="109" y="15034"/>
                  </a:lnTo>
                  <a:lnTo>
                    <a:pt x="93" y="14984"/>
                  </a:lnTo>
                  <a:lnTo>
                    <a:pt x="77" y="14934"/>
                  </a:lnTo>
                  <a:lnTo>
                    <a:pt x="64" y="14883"/>
                  </a:lnTo>
                  <a:lnTo>
                    <a:pt x="52" y="14833"/>
                  </a:lnTo>
                  <a:lnTo>
                    <a:pt x="41" y="14782"/>
                  </a:lnTo>
                  <a:lnTo>
                    <a:pt x="31" y="14730"/>
                  </a:lnTo>
                  <a:lnTo>
                    <a:pt x="23" y="14679"/>
                  </a:lnTo>
                  <a:lnTo>
                    <a:pt x="15" y="14626"/>
                  </a:lnTo>
                  <a:lnTo>
                    <a:pt x="10" y="14574"/>
                  </a:lnTo>
                  <a:lnTo>
                    <a:pt x="5" y="14520"/>
                  </a:lnTo>
                  <a:lnTo>
                    <a:pt x="2" y="14467"/>
                  </a:lnTo>
                  <a:lnTo>
                    <a:pt x="1" y="14413"/>
                  </a:lnTo>
                  <a:lnTo>
                    <a:pt x="0" y="14359"/>
                  </a:lnTo>
                  <a:lnTo>
                    <a:pt x="0" y="13516"/>
                  </a:lnTo>
                  <a:lnTo>
                    <a:pt x="9729" y="13516"/>
                  </a:lnTo>
                  <a:lnTo>
                    <a:pt x="9729" y="12247"/>
                  </a:lnTo>
                  <a:lnTo>
                    <a:pt x="0" y="12247"/>
                  </a:lnTo>
                  <a:lnTo>
                    <a:pt x="0" y="7598"/>
                  </a:lnTo>
                  <a:lnTo>
                    <a:pt x="1" y="7544"/>
                  </a:lnTo>
                  <a:lnTo>
                    <a:pt x="2" y="7489"/>
                  </a:lnTo>
                  <a:lnTo>
                    <a:pt x="5" y="7436"/>
                  </a:lnTo>
                  <a:lnTo>
                    <a:pt x="10" y="7383"/>
                  </a:lnTo>
                  <a:lnTo>
                    <a:pt x="15" y="7330"/>
                  </a:lnTo>
                  <a:lnTo>
                    <a:pt x="23" y="7277"/>
                  </a:lnTo>
                  <a:lnTo>
                    <a:pt x="31" y="7226"/>
                  </a:lnTo>
                  <a:lnTo>
                    <a:pt x="41" y="7174"/>
                  </a:lnTo>
                  <a:lnTo>
                    <a:pt x="52" y="7123"/>
                  </a:lnTo>
                  <a:lnTo>
                    <a:pt x="64" y="7072"/>
                  </a:lnTo>
                  <a:lnTo>
                    <a:pt x="77" y="7022"/>
                  </a:lnTo>
                  <a:lnTo>
                    <a:pt x="93" y="6971"/>
                  </a:lnTo>
                  <a:lnTo>
                    <a:pt x="109" y="6923"/>
                  </a:lnTo>
                  <a:lnTo>
                    <a:pt x="127" y="6874"/>
                  </a:lnTo>
                  <a:lnTo>
                    <a:pt x="145" y="6825"/>
                  </a:lnTo>
                  <a:lnTo>
                    <a:pt x="166" y="6777"/>
                  </a:lnTo>
                  <a:lnTo>
                    <a:pt x="187" y="6730"/>
                  </a:lnTo>
                  <a:lnTo>
                    <a:pt x="208" y="6682"/>
                  </a:lnTo>
                  <a:lnTo>
                    <a:pt x="232" y="6637"/>
                  </a:lnTo>
                  <a:lnTo>
                    <a:pt x="256" y="6591"/>
                  </a:lnTo>
                  <a:lnTo>
                    <a:pt x="280" y="6546"/>
                  </a:lnTo>
                  <a:lnTo>
                    <a:pt x="306" y="6503"/>
                  </a:lnTo>
                  <a:lnTo>
                    <a:pt x="333" y="6460"/>
                  </a:lnTo>
                  <a:lnTo>
                    <a:pt x="361" y="6418"/>
                  </a:lnTo>
                  <a:lnTo>
                    <a:pt x="390" y="6377"/>
                  </a:lnTo>
                  <a:lnTo>
                    <a:pt x="419" y="6336"/>
                  </a:lnTo>
                  <a:lnTo>
                    <a:pt x="450" y="6295"/>
                  </a:lnTo>
                  <a:lnTo>
                    <a:pt x="482" y="6256"/>
                  </a:lnTo>
                  <a:lnTo>
                    <a:pt x="514" y="6218"/>
                  </a:lnTo>
                  <a:lnTo>
                    <a:pt x="547" y="6180"/>
                  </a:lnTo>
                  <a:lnTo>
                    <a:pt x="582" y="6144"/>
                  </a:lnTo>
                  <a:lnTo>
                    <a:pt x="617" y="6107"/>
                  </a:lnTo>
                  <a:lnTo>
                    <a:pt x="653" y="6072"/>
                  </a:lnTo>
                  <a:lnTo>
                    <a:pt x="690" y="6038"/>
                  </a:lnTo>
                  <a:lnTo>
                    <a:pt x="727" y="6005"/>
                  </a:lnTo>
                  <a:lnTo>
                    <a:pt x="766" y="5972"/>
                  </a:lnTo>
                  <a:lnTo>
                    <a:pt x="805" y="5941"/>
                  </a:lnTo>
                  <a:lnTo>
                    <a:pt x="845" y="5911"/>
                  </a:lnTo>
                  <a:lnTo>
                    <a:pt x="886" y="5882"/>
                  </a:lnTo>
                  <a:lnTo>
                    <a:pt x="927" y="5853"/>
                  </a:lnTo>
                  <a:lnTo>
                    <a:pt x="969" y="5825"/>
                  </a:lnTo>
                  <a:lnTo>
                    <a:pt x="1013" y="5798"/>
                  </a:lnTo>
                  <a:lnTo>
                    <a:pt x="1056" y="5773"/>
                  </a:lnTo>
                  <a:lnTo>
                    <a:pt x="1101" y="5748"/>
                  </a:lnTo>
                  <a:lnTo>
                    <a:pt x="1147" y="5724"/>
                  </a:lnTo>
                  <a:lnTo>
                    <a:pt x="1192" y="5701"/>
                  </a:lnTo>
                  <a:lnTo>
                    <a:pt x="1239" y="5679"/>
                  </a:lnTo>
                  <a:lnTo>
                    <a:pt x="1287" y="5657"/>
                  </a:lnTo>
                  <a:lnTo>
                    <a:pt x="1335" y="5638"/>
                  </a:lnTo>
                  <a:lnTo>
                    <a:pt x="1384" y="5619"/>
                  </a:lnTo>
                  <a:lnTo>
                    <a:pt x="1433" y="5602"/>
                  </a:lnTo>
                  <a:lnTo>
                    <a:pt x="1483" y="5585"/>
                  </a:lnTo>
                  <a:lnTo>
                    <a:pt x="1533" y="5571"/>
                  </a:lnTo>
                  <a:lnTo>
                    <a:pt x="1584" y="5557"/>
                  </a:lnTo>
                  <a:lnTo>
                    <a:pt x="1634" y="5544"/>
                  </a:lnTo>
                  <a:lnTo>
                    <a:pt x="1686" y="5534"/>
                  </a:lnTo>
                  <a:lnTo>
                    <a:pt x="1736" y="5524"/>
                  </a:lnTo>
                  <a:lnTo>
                    <a:pt x="1789" y="5515"/>
                  </a:lnTo>
                  <a:lnTo>
                    <a:pt x="1842" y="5508"/>
                  </a:lnTo>
                  <a:lnTo>
                    <a:pt x="1894" y="5503"/>
                  </a:lnTo>
                  <a:lnTo>
                    <a:pt x="1948" y="5498"/>
                  </a:lnTo>
                  <a:lnTo>
                    <a:pt x="2001" y="5495"/>
                  </a:lnTo>
                  <a:lnTo>
                    <a:pt x="2055" y="5493"/>
                  </a:lnTo>
                  <a:lnTo>
                    <a:pt x="2110" y="5493"/>
                  </a:lnTo>
                  <a:lnTo>
                    <a:pt x="10590" y="5493"/>
                  </a:lnTo>
                  <a:lnTo>
                    <a:pt x="10644" y="5493"/>
                  </a:lnTo>
                  <a:lnTo>
                    <a:pt x="10698" y="5495"/>
                  </a:lnTo>
                  <a:lnTo>
                    <a:pt x="10752" y="5498"/>
                  </a:lnTo>
                  <a:lnTo>
                    <a:pt x="10806" y="5503"/>
                  </a:lnTo>
                  <a:lnTo>
                    <a:pt x="10858" y="5508"/>
                  </a:lnTo>
                  <a:lnTo>
                    <a:pt x="10911" y="5515"/>
                  </a:lnTo>
                  <a:lnTo>
                    <a:pt x="10962" y="5524"/>
                  </a:lnTo>
                  <a:lnTo>
                    <a:pt x="11015" y="5534"/>
                  </a:lnTo>
                  <a:lnTo>
                    <a:pt x="11065" y="5544"/>
                  </a:lnTo>
                  <a:lnTo>
                    <a:pt x="11117" y="5557"/>
                  </a:lnTo>
                  <a:lnTo>
                    <a:pt x="11168" y="5571"/>
                  </a:lnTo>
                  <a:lnTo>
                    <a:pt x="11218" y="5585"/>
                  </a:lnTo>
                  <a:lnTo>
                    <a:pt x="11268" y="5602"/>
                  </a:lnTo>
                  <a:lnTo>
                    <a:pt x="11316" y="5619"/>
                  </a:lnTo>
                  <a:lnTo>
                    <a:pt x="11366" y="5638"/>
                  </a:lnTo>
                  <a:lnTo>
                    <a:pt x="11414" y="5657"/>
                  </a:lnTo>
                  <a:lnTo>
                    <a:pt x="11462" y="5679"/>
                  </a:lnTo>
                  <a:lnTo>
                    <a:pt x="11509" y="5701"/>
                  </a:lnTo>
                  <a:lnTo>
                    <a:pt x="11556" y="5724"/>
                  </a:lnTo>
                  <a:lnTo>
                    <a:pt x="11602" y="5748"/>
                  </a:lnTo>
                  <a:lnTo>
                    <a:pt x="11646" y="5773"/>
                  </a:lnTo>
                  <a:lnTo>
                    <a:pt x="11690" y="5798"/>
                  </a:lnTo>
                  <a:lnTo>
                    <a:pt x="11734" y="5825"/>
                  </a:lnTo>
                  <a:lnTo>
                    <a:pt x="11776" y="5853"/>
                  </a:lnTo>
                  <a:lnTo>
                    <a:pt x="11818" y="5882"/>
                  </a:lnTo>
                  <a:lnTo>
                    <a:pt x="11858" y="5911"/>
                  </a:lnTo>
                  <a:lnTo>
                    <a:pt x="11899" y="5941"/>
                  </a:lnTo>
                  <a:lnTo>
                    <a:pt x="11938" y="5972"/>
                  </a:lnTo>
                  <a:lnTo>
                    <a:pt x="11976" y="6005"/>
                  </a:lnTo>
                  <a:lnTo>
                    <a:pt x="12014" y="6038"/>
                  </a:lnTo>
                  <a:lnTo>
                    <a:pt x="12051" y="6072"/>
                  </a:lnTo>
                  <a:lnTo>
                    <a:pt x="12087" y="6107"/>
                  </a:lnTo>
                  <a:lnTo>
                    <a:pt x="12122" y="6144"/>
                  </a:lnTo>
                  <a:lnTo>
                    <a:pt x="12156" y="6180"/>
                  </a:lnTo>
                  <a:lnTo>
                    <a:pt x="12190" y="6218"/>
                  </a:lnTo>
                  <a:lnTo>
                    <a:pt x="12222" y="6256"/>
                  </a:lnTo>
                  <a:lnTo>
                    <a:pt x="12254" y="6295"/>
                  </a:lnTo>
                  <a:lnTo>
                    <a:pt x="12284" y="6336"/>
                  </a:lnTo>
                  <a:lnTo>
                    <a:pt x="12314" y="6377"/>
                  </a:lnTo>
                  <a:lnTo>
                    <a:pt x="12343" y="6418"/>
                  </a:lnTo>
                  <a:lnTo>
                    <a:pt x="12371" y="6460"/>
                  </a:lnTo>
                  <a:lnTo>
                    <a:pt x="12398" y="6503"/>
                  </a:lnTo>
                  <a:lnTo>
                    <a:pt x="12423" y="6546"/>
                  </a:lnTo>
                  <a:lnTo>
                    <a:pt x="12448" y="6591"/>
                  </a:lnTo>
                  <a:lnTo>
                    <a:pt x="12472" y="6637"/>
                  </a:lnTo>
                  <a:lnTo>
                    <a:pt x="12496" y="6682"/>
                  </a:lnTo>
                  <a:lnTo>
                    <a:pt x="12517" y="6730"/>
                  </a:lnTo>
                  <a:lnTo>
                    <a:pt x="12539" y="6777"/>
                  </a:lnTo>
                  <a:lnTo>
                    <a:pt x="12560" y="6825"/>
                  </a:lnTo>
                  <a:lnTo>
                    <a:pt x="12578" y="6874"/>
                  </a:lnTo>
                  <a:lnTo>
                    <a:pt x="12596" y="6923"/>
                  </a:lnTo>
                  <a:lnTo>
                    <a:pt x="12612" y="6971"/>
                  </a:lnTo>
                  <a:lnTo>
                    <a:pt x="12627" y="7022"/>
                  </a:lnTo>
                  <a:lnTo>
                    <a:pt x="12640" y="7072"/>
                  </a:lnTo>
                  <a:lnTo>
                    <a:pt x="12652" y="7123"/>
                  </a:lnTo>
                  <a:lnTo>
                    <a:pt x="12664" y="7174"/>
                  </a:lnTo>
                  <a:lnTo>
                    <a:pt x="12673" y="7226"/>
                  </a:lnTo>
                  <a:lnTo>
                    <a:pt x="12681" y="7277"/>
                  </a:lnTo>
                  <a:lnTo>
                    <a:pt x="12689" y="7330"/>
                  </a:lnTo>
                  <a:lnTo>
                    <a:pt x="12695" y="7383"/>
                  </a:lnTo>
                  <a:lnTo>
                    <a:pt x="12699" y="7436"/>
                  </a:lnTo>
                  <a:lnTo>
                    <a:pt x="12702" y="7489"/>
                  </a:lnTo>
                  <a:lnTo>
                    <a:pt x="12704" y="7544"/>
                  </a:lnTo>
                  <a:lnTo>
                    <a:pt x="12705" y="7598"/>
                  </a:lnTo>
                  <a:lnTo>
                    <a:pt x="12705" y="8441"/>
                  </a:lnTo>
                  <a:lnTo>
                    <a:pt x="2954" y="8441"/>
                  </a:lnTo>
                  <a:lnTo>
                    <a:pt x="2954" y="9703"/>
                  </a:lnTo>
                  <a:lnTo>
                    <a:pt x="12705" y="9703"/>
                  </a:lnTo>
                  <a:lnTo>
                    <a:pt x="12705" y="14359"/>
                  </a:lnTo>
                  <a:lnTo>
                    <a:pt x="12704" y="14413"/>
                  </a:lnTo>
                  <a:lnTo>
                    <a:pt x="12702" y="14467"/>
                  </a:lnTo>
                  <a:lnTo>
                    <a:pt x="12699" y="14520"/>
                  </a:lnTo>
                  <a:lnTo>
                    <a:pt x="12695" y="14574"/>
                  </a:lnTo>
                  <a:lnTo>
                    <a:pt x="12689" y="14626"/>
                  </a:lnTo>
                  <a:lnTo>
                    <a:pt x="12681" y="14679"/>
                  </a:lnTo>
                  <a:lnTo>
                    <a:pt x="12673" y="14730"/>
                  </a:lnTo>
                  <a:lnTo>
                    <a:pt x="12664" y="14782"/>
                  </a:lnTo>
                  <a:lnTo>
                    <a:pt x="12652" y="14833"/>
                  </a:lnTo>
                  <a:lnTo>
                    <a:pt x="12640" y="14883"/>
                  </a:lnTo>
                  <a:lnTo>
                    <a:pt x="12627" y="14934"/>
                  </a:lnTo>
                  <a:lnTo>
                    <a:pt x="12612" y="14984"/>
                  </a:lnTo>
                  <a:lnTo>
                    <a:pt x="12596" y="15034"/>
                  </a:lnTo>
                  <a:lnTo>
                    <a:pt x="12578" y="15082"/>
                  </a:lnTo>
                  <a:lnTo>
                    <a:pt x="12560" y="15131"/>
                  </a:lnTo>
                  <a:lnTo>
                    <a:pt x="12539" y="15179"/>
                  </a:lnTo>
                  <a:lnTo>
                    <a:pt x="12517" y="15227"/>
                  </a:lnTo>
                  <a:lnTo>
                    <a:pt x="12496" y="15274"/>
                  </a:lnTo>
                  <a:lnTo>
                    <a:pt x="12472" y="15320"/>
                  </a:lnTo>
                  <a:lnTo>
                    <a:pt x="12448" y="15365"/>
                  </a:lnTo>
                  <a:lnTo>
                    <a:pt x="12423" y="15410"/>
                  </a:lnTo>
                  <a:lnTo>
                    <a:pt x="12398" y="15454"/>
                  </a:lnTo>
                  <a:lnTo>
                    <a:pt x="12371" y="15497"/>
                  </a:lnTo>
                  <a:lnTo>
                    <a:pt x="12343" y="15539"/>
                  </a:lnTo>
                  <a:lnTo>
                    <a:pt x="12314" y="15580"/>
                  </a:lnTo>
                  <a:lnTo>
                    <a:pt x="12284" y="15621"/>
                  </a:lnTo>
                  <a:lnTo>
                    <a:pt x="12254" y="15660"/>
                  </a:lnTo>
                  <a:lnTo>
                    <a:pt x="12222" y="15699"/>
                  </a:lnTo>
                  <a:lnTo>
                    <a:pt x="12190" y="15739"/>
                  </a:lnTo>
                  <a:lnTo>
                    <a:pt x="12156" y="15776"/>
                  </a:lnTo>
                  <a:lnTo>
                    <a:pt x="12122" y="15813"/>
                  </a:lnTo>
                  <a:lnTo>
                    <a:pt x="12087" y="15849"/>
                  </a:lnTo>
                  <a:lnTo>
                    <a:pt x="12051" y="15884"/>
                  </a:lnTo>
                  <a:lnTo>
                    <a:pt x="12014" y="15919"/>
                  </a:lnTo>
                  <a:lnTo>
                    <a:pt x="11976" y="15952"/>
                  </a:lnTo>
                  <a:lnTo>
                    <a:pt x="11938" y="15983"/>
                  </a:lnTo>
                  <a:lnTo>
                    <a:pt x="11899" y="16015"/>
                  </a:lnTo>
                  <a:lnTo>
                    <a:pt x="11858" y="16046"/>
                  </a:lnTo>
                  <a:lnTo>
                    <a:pt x="11818" y="16075"/>
                  </a:lnTo>
                  <a:lnTo>
                    <a:pt x="11776" y="16104"/>
                  </a:lnTo>
                  <a:lnTo>
                    <a:pt x="11734" y="16132"/>
                  </a:lnTo>
                  <a:lnTo>
                    <a:pt x="11690" y="16158"/>
                  </a:lnTo>
                  <a:lnTo>
                    <a:pt x="11646" y="16184"/>
                  </a:lnTo>
                  <a:lnTo>
                    <a:pt x="11602" y="16209"/>
                  </a:lnTo>
                  <a:lnTo>
                    <a:pt x="11556" y="16232"/>
                  </a:lnTo>
                  <a:lnTo>
                    <a:pt x="11509" y="16256"/>
                  </a:lnTo>
                  <a:lnTo>
                    <a:pt x="11462" y="16278"/>
                  </a:lnTo>
                  <a:lnTo>
                    <a:pt x="11414" y="16298"/>
                  </a:lnTo>
                  <a:lnTo>
                    <a:pt x="11366" y="16319"/>
                  </a:lnTo>
                  <a:lnTo>
                    <a:pt x="11316" y="16337"/>
                  </a:lnTo>
                  <a:lnTo>
                    <a:pt x="11268" y="16355"/>
                  </a:lnTo>
                  <a:lnTo>
                    <a:pt x="11218" y="16371"/>
                  </a:lnTo>
                  <a:lnTo>
                    <a:pt x="11168" y="16387"/>
                  </a:lnTo>
                  <a:lnTo>
                    <a:pt x="11117" y="16400"/>
                  </a:lnTo>
                  <a:lnTo>
                    <a:pt x="11065" y="16413"/>
                  </a:lnTo>
                  <a:lnTo>
                    <a:pt x="11015" y="16423"/>
                  </a:lnTo>
                  <a:lnTo>
                    <a:pt x="10962" y="16433"/>
                  </a:lnTo>
                  <a:lnTo>
                    <a:pt x="10911" y="16441"/>
                  </a:lnTo>
                  <a:lnTo>
                    <a:pt x="10858" y="16449"/>
                  </a:lnTo>
                  <a:lnTo>
                    <a:pt x="10806" y="16454"/>
                  </a:lnTo>
                  <a:lnTo>
                    <a:pt x="10752" y="16459"/>
                  </a:lnTo>
                  <a:lnTo>
                    <a:pt x="10698" y="16462"/>
                  </a:lnTo>
                  <a:lnTo>
                    <a:pt x="10644" y="16463"/>
                  </a:lnTo>
                  <a:lnTo>
                    <a:pt x="10590" y="16464"/>
                  </a:lnTo>
                  <a:lnTo>
                    <a:pt x="2110" y="16464"/>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chemeClr val="tx1"/>
                </a:solidFill>
                <a:effectLst/>
                <a:uLnTx/>
                <a:uFillTx/>
                <a:latin typeface="Sparkasse Head"/>
                <a:cs typeface="Sparkasse Head"/>
              </a:endParaRPr>
            </a:p>
          </p:txBody>
        </p:sp>
      </p:grpSp>
    </p:spTree>
    <p:extLst>
      <p:ext uri="{BB962C8B-B14F-4D97-AF65-F5344CB8AC3E}">
        <p14:creationId xmlns:p14="http://schemas.microsoft.com/office/powerpoint/2010/main" val="3307506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52381" y="350322"/>
            <a:ext cx="2347957" cy="4197927"/>
          </a:xfrm>
          <a:prstGeom prst="rect">
            <a:avLst/>
          </a:prstGeom>
        </p:spPr>
        <p:txBody>
          <a:bodyPr vert="horz" lIns="0" tIns="0" rIns="0" bIns="0" rtlCol="0" anchor="t" anchorCtr="0">
            <a:noAutofit/>
          </a:bodyPr>
          <a:lstStyle/>
          <a:p>
            <a:r>
              <a:rPr lang="de-DE" dirty="0"/>
              <a:t>Bitte Titel eingeben</a:t>
            </a:r>
          </a:p>
        </p:txBody>
      </p:sp>
      <p:sp>
        <p:nvSpPr>
          <p:cNvPr id="3" name="Textplatzhalter 2"/>
          <p:cNvSpPr>
            <a:spLocks noGrp="1"/>
          </p:cNvSpPr>
          <p:nvPr>
            <p:ph type="body" idx="1"/>
          </p:nvPr>
        </p:nvSpPr>
        <p:spPr>
          <a:xfrm>
            <a:off x="3411512" y="350322"/>
            <a:ext cx="5371200" cy="4195711"/>
          </a:xfrm>
          <a:prstGeom prst="rect">
            <a:avLst/>
          </a:prstGeom>
        </p:spPr>
        <p:txBody>
          <a:bodyPr vert="horz" lIns="0" tIns="0" rIns="0" bIns="0" rtlCol="0">
            <a:noAutofit/>
          </a:bodyPr>
          <a:lstStyle/>
          <a:p>
            <a:pPr lvl="0"/>
            <a:r>
              <a:rPr lang="de-DE" dirty="0"/>
              <a:t>Erste Ebene</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3411512" y="4926013"/>
            <a:ext cx="810000" cy="108000"/>
          </a:xfrm>
          <a:prstGeom prst="rect">
            <a:avLst/>
          </a:prstGeom>
        </p:spPr>
        <p:txBody>
          <a:bodyPr vert="horz" lIns="0" tIns="0" rIns="0" bIns="0" rtlCol="0" anchor="ctr"/>
          <a:lstStyle>
            <a:lvl1pPr algn="l">
              <a:defRPr sz="900">
                <a:solidFill>
                  <a:schemeClr val="accent2"/>
                </a:solidFill>
              </a:defRPr>
            </a:lvl1pPr>
          </a:lstStyle>
          <a:p>
            <a:fld id="{3EA46CAA-A25B-40D9-91B8-EA7F45385AED}" type="datetime1">
              <a:rPr lang="de-DE" smtClean="0"/>
              <a:t>04.06.2021</a:t>
            </a:fld>
            <a:endParaRPr lang="de-DE" dirty="0"/>
          </a:p>
        </p:txBody>
      </p:sp>
      <p:sp>
        <p:nvSpPr>
          <p:cNvPr id="5" name="Fußzeilenplatzhalter 4"/>
          <p:cNvSpPr>
            <a:spLocks noGrp="1"/>
          </p:cNvSpPr>
          <p:nvPr>
            <p:ph type="ftr" sz="quarter" idx="3"/>
          </p:nvPr>
        </p:nvSpPr>
        <p:spPr>
          <a:xfrm>
            <a:off x="4559766" y="4926013"/>
            <a:ext cx="3646800" cy="108000"/>
          </a:xfrm>
          <a:prstGeom prst="rect">
            <a:avLst/>
          </a:prstGeom>
        </p:spPr>
        <p:txBody>
          <a:bodyPr vert="horz" lIns="0" tIns="0" rIns="0" bIns="0" rtlCol="0" anchor="t" anchorCtr="0"/>
          <a:lstStyle>
            <a:lvl1pPr algn="r">
              <a:defRPr sz="900">
                <a:solidFill>
                  <a:schemeClr val="accent2"/>
                </a:solidFill>
              </a:defRPr>
            </a:lvl1pPr>
          </a:lstStyle>
          <a:p>
            <a:r>
              <a:rPr lang="de-DE"/>
              <a:t>Einführung IDEA - Gavgiotakis Georgios</a:t>
            </a:r>
            <a:endParaRPr lang="de-DE" dirty="0"/>
          </a:p>
        </p:txBody>
      </p:sp>
      <p:sp>
        <p:nvSpPr>
          <p:cNvPr id="6" name="Foliennummernplatzhalter 5"/>
          <p:cNvSpPr>
            <a:spLocks noGrp="1"/>
          </p:cNvSpPr>
          <p:nvPr>
            <p:ph type="sldNum" sz="quarter" idx="4"/>
          </p:nvPr>
        </p:nvSpPr>
        <p:spPr>
          <a:xfrm>
            <a:off x="8361512" y="4926012"/>
            <a:ext cx="421200" cy="108000"/>
          </a:xfrm>
          <a:prstGeom prst="rect">
            <a:avLst/>
          </a:prstGeom>
        </p:spPr>
        <p:txBody>
          <a:bodyPr vert="horz" lIns="0" tIns="0" rIns="0" bIns="0" rtlCol="0" anchor="t" anchorCtr="0"/>
          <a:lstStyle>
            <a:lvl1pPr algn="r">
              <a:defRPr sz="900">
                <a:solidFill>
                  <a:schemeClr val="accent2"/>
                </a:solidFill>
              </a:defRPr>
            </a:lvl1pPr>
          </a:lstStyle>
          <a:p>
            <a:fld id="{9D7D3CBE-C5B6-4E39-B7F9-DE3180FA4E55}" type="slidenum">
              <a:rPr lang="de-DE" smtClean="0"/>
              <a:pPr/>
              <a:t>‹Nr.›</a:t>
            </a:fld>
            <a:endParaRPr lang="de-DE" dirty="0"/>
          </a:p>
        </p:txBody>
      </p:sp>
      <p:cxnSp>
        <p:nvCxnSpPr>
          <p:cNvPr id="8" name="Gerade Verbindung 7"/>
          <p:cNvCxnSpPr/>
          <p:nvPr userDrawn="1"/>
        </p:nvCxnSpPr>
        <p:spPr>
          <a:xfrm>
            <a:off x="347435" y="-180000"/>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userDrawn="1"/>
        </p:nvCxnSpPr>
        <p:spPr>
          <a:xfrm>
            <a:off x="2705100" y="-180000"/>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 Verbindung 9"/>
          <p:cNvCxnSpPr/>
          <p:nvPr userDrawn="1"/>
        </p:nvCxnSpPr>
        <p:spPr>
          <a:xfrm>
            <a:off x="3414713" y="-180000"/>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Gerade Verbindung 10"/>
          <p:cNvCxnSpPr/>
          <p:nvPr userDrawn="1"/>
        </p:nvCxnSpPr>
        <p:spPr>
          <a:xfrm>
            <a:off x="8785111" y="-180000"/>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p:nvPr userDrawn="1"/>
        </p:nvCxnSpPr>
        <p:spPr>
          <a:xfrm>
            <a:off x="354013" y="5252400"/>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userDrawn="1"/>
        </p:nvCxnSpPr>
        <p:spPr>
          <a:xfrm>
            <a:off x="2700076" y="5252400"/>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a:xfrm>
            <a:off x="3414713" y="5252400"/>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a:xfrm>
            <a:off x="8788400" y="5252400"/>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a:xfrm rot="5400000">
            <a:off x="-108000" y="4493825"/>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a:xfrm rot="5400000">
            <a:off x="-108000" y="2514461"/>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a:xfrm rot="5400000">
            <a:off x="-108000" y="1785799"/>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a:xfrm rot="5400000">
            <a:off x="-108000" y="296044"/>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a:xfrm rot="5400000">
            <a:off x="9252000" y="4493825"/>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userDrawn="1"/>
        </p:nvCxnSpPr>
        <p:spPr>
          <a:xfrm rot="5400000">
            <a:off x="9252000" y="2514461"/>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a:xfrm rot="5400000">
            <a:off x="9252000" y="1785799"/>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22"/>
          <p:cNvCxnSpPr/>
          <p:nvPr userDrawn="1"/>
        </p:nvCxnSpPr>
        <p:spPr>
          <a:xfrm rot="5400000">
            <a:off x="9252000" y="296044"/>
            <a:ext cx="0" cy="10800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5959284"/>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2" r:id="rId3"/>
    <p:sldLayoutId id="2147483654" r:id="rId4"/>
    <p:sldLayoutId id="2147483650" r:id="rId5"/>
    <p:sldLayoutId id="2147483655" r:id="rId6"/>
    <p:sldLayoutId id="2147483656" r:id="rId7"/>
    <p:sldLayoutId id="2147483657" r:id="rId8"/>
    <p:sldLayoutId id="2147483658" r:id="rId9"/>
    <p:sldLayoutId id="2147483682" r:id="rId10"/>
    <p:sldLayoutId id="2147483659" r:id="rId11"/>
    <p:sldLayoutId id="2147483661" r:id="rId12"/>
    <p:sldLayoutId id="2147483662" r:id="rId13"/>
    <p:sldLayoutId id="2147483663" r:id="rId14"/>
    <p:sldLayoutId id="2147483675" r:id="rId15"/>
    <p:sldLayoutId id="2147483676" r:id="rId16"/>
    <p:sldLayoutId id="2147483666" r:id="rId17"/>
    <p:sldLayoutId id="2147483667" r:id="rId18"/>
    <p:sldLayoutId id="2147483668" r:id="rId19"/>
    <p:sldLayoutId id="2147483681" r:id="rId20"/>
  </p:sldLayoutIdLst>
  <p:hf hdr="0"/>
  <p:txStyles>
    <p:titleStyle>
      <a:lvl1pPr algn="l" defTabSz="914400" rtl="0" eaLnBrk="1" latinLnBrk="0" hangingPunct="1">
        <a:lnSpc>
          <a:spcPct val="95000"/>
        </a:lnSpc>
        <a:spcBef>
          <a:spcPct val="0"/>
        </a:spcBef>
        <a:buNone/>
        <a:defRPr sz="2800" kern="100" baseline="0">
          <a:solidFill>
            <a:schemeClr val="accent2"/>
          </a:solidFill>
          <a:latin typeface="+mj-lt"/>
          <a:ea typeface="+mj-ea"/>
          <a:cs typeface="+mj-cs"/>
        </a:defRPr>
      </a:lvl1pPr>
    </p:titleStyle>
    <p:bodyStyle>
      <a:lvl1pPr marL="0" indent="0" algn="l" defTabSz="914400" rtl="0" eaLnBrk="1" latinLnBrk="0" hangingPunct="1">
        <a:spcBef>
          <a:spcPts val="600"/>
        </a:spcBef>
        <a:spcAft>
          <a:spcPts val="0"/>
        </a:spcAft>
        <a:buFont typeface="Arial" panose="020B0604020202020204" pitchFamily="34" charset="0"/>
        <a:buNone/>
        <a:defRPr sz="1600" kern="100" baseline="0">
          <a:solidFill>
            <a:schemeClr val="accent2"/>
          </a:solidFill>
          <a:latin typeface="+mn-lt"/>
          <a:ea typeface="+mn-ea"/>
          <a:cs typeface="+mn-cs"/>
        </a:defRPr>
      </a:lvl1pPr>
      <a:lvl2pPr marL="179388" indent="-179388" algn="l" defTabSz="914400" rtl="0" eaLnBrk="1" latinLnBrk="0" hangingPunct="1">
        <a:spcBef>
          <a:spcPts val="600"/>
        </a:spcBef>
        <a:spcAft>
          <a:spcPts val="0"/>
        </a:spcAft>
        <a:buClr>
          <a:schemeClr val="tx2"/>
        </a:buClr>
        <a:buFont typeface="Arial" panose="020B0604020202020204" pitchFamily="34" charset="0"/>
        <a:buChar char="•"/>
        <a:tabLst/>
        <a:defRPr sz="1600" kern="100" baseline="0">
          <a:solidFill>
            <a:schemeClr val="accent2"/>
          </a:solidFill>
          <a:latin typeface="+mn-lt"/>
          <a:ea typeface="+mn-ea"/>
          <a:cs typeface="+mn-cs"/>
        </a:defRPr>
      </a:lvl2pPr>
      <a:lvl3pPr marL="358775" indent="-179388" algn="l" defTabSz="914400" rtl="0" eaLnBrk="1" latinLnBrk="0" hangingPunct="1">
        <a:spcBef>
          <a:spcPts val="600"/>
        </a:spcBef>
        <a:spcAft>
          <a:spcPts val="0"/>
        </a:spcAft>
        <a:buClr>
          <a:schemeClr val="tx2"/>
        </a:buClr>
        <a:buFont typeface="Arial" panose="020B0604020202020204" pitchFamily="34" charset="0"/>
        <a:buChar char="•"/>
        <a:defRPr sz="1600" kern="100" baseline="0">
          <a:solidFill>
            <a:schemeClr val="accent2"/>
          </a:solidFill>
          <a:latin typeface="+mn-lt"/>
          <a:ea typeface="+mn-ea"/>
          <a:cs typeface="+mn-cs"/>
        </a:defRPr>
      </a:lvl3pPr>
      <a:lvl4pPr marL="538163" indent="-176213" algn="l" defTabSz="914400" rtl="0" eaLnBrk="1" latinLnBrk="0" hangingPunct="1">
        <a:spcBef>
          <a:spcPts val="600"/>
        </a:spcBef>
        <a:spcAft>
          <a:spcPts val="0"/>
        </a:spcAft>
        <a:buClr>
          <a:schemeClr val="tx2"/>
        </a:buClr>
        <a:buFont typeface="Arial" panose="020B0604020202020204" pitchFamily="34" charset="0"/>
        <a:buChar char="•"/>
        <a:defRPr sz="1600" kern="100" baseline="0">
          <a:solidFill>
            <a:schemeClr val="accent2"/>
          </a:solidFill>
          <a:latin typeface="+mn-lt"/>
          <a:ea typeface="+mn-ea"/>
          <a:cs typeface="+mn-cs"/>
        </a:defRPr>
      </a:lvl4pPr>
      <a:lvl5pPr marL="717550" indent="-174625" algn="l" defTabSz="914400" rtl="0" eaLnBrk="1" latinLnBrk="0" hangingPunct="1">
        <a:spcBef>
          <a:spcPts val="600"/>
        </a:spcBef>
        <a:spcAft>
          <a:spcPts val="0"/>
        </a:spcAft>
        <a:buClr>
          <a:schemeClr val="tx2"/>
        </a:buClr>
        <a:buFont typeface="Arial" panose="020B0604020202020204" pitchFamily="34" charset="0"/>
        <a:buChar char="•"/>
        <a:defRPr sz="1600" kern="100" baseline="0">
          <a:solidFill>
            <a:schemeClr val="accent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Autofit/>
          </a:bodyPr>
          <a:lstStyle/>
          <a:p>
            <a:r>
              <a:rPr lang="de-DE" noProof="0" dirty="0"/>
              <a:t>IDEA - Analysesoftware</a:t>
            </a:r>
          </a:p>
        </p:txBody>
      </p:sp>
      <p:sp>
        <p:nvSpPr>
          <p:cNvPr id="3" name="Textplatzhalter 2"/>
          <p:cNvSpPr>
            <a:spLocks noGrp="1"/>
          </p:cNvSpPr>
          <p:nvPr>
            <p:ph type="body" sz="quarter" idx="10"/>
          </p:nvPr>
        </p:nvSpPr>
        <p:spPr/>
        <p:txBody>
          <a:bodyPr/>
          <a:lstStyle/>
          <a:p>
            <a:r>
              <a:rPr lang="de-DE" noProof="0" dirty="0"/>
              <a:t>Einführung IDEA für die Interne Revision </a:t>
            </a:r>
          </a:p>
        </p:txBody>
      </p:sp>
      <p:pic>
        <p:nvPicPr>
          <p:cNvPr id="11" name="Bildplatzhalter 10"/>
          <p:cNvPicPr>
            <a:picLocks noGrp="1" noChangeAspect="1"/>
          </p:cNvPicPr>
          <p:nvPr>
            <p:ph type="pic" sz="quarter" idx="11"/>
          </p:nvPr>
        </p:nvPicPr>
        <p:blipFill rotWithShape="1">
          <a:blip r:embed="rId2" cstate="print">
            <a:extLst>
              <a:ext uri="{28A0092B-C50C-407E-A947-70E740481C1C}">
                <a14:useLocalDpi xmlns:a14="http://schemas.microsoft.com/office/drawing/2010/main" val="0"/>
              </a:ext>
            </a:extLst>
          </a:blip>
          <a:srcRect l="-21429" t="-1639" r="-21429" b="-9552"/>
          <a:stretch/>
        </p:blipFill>
        <p:spPr/>
      </p:pic>
    </p:spTree>
    <p:extLst>
      <p:ext uri="{BB962C8B-B14F-4D97-AF65-F5344CB8AC3E}">
        <p14:creationId xmlns:p14="http://schemas.microsoft.com/office/powerpoint/2010/main" val="3238020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dirty="0"/>
              <a:t>Inhalt</a:t>
            </a:r>
          </a:p>
        </p:txBody>
      </p:sp>
      <p:sp>
        <p:nvSpPr>
          <p:cNvPr id="6" name="Inhaltsplatzhalter 5"/>
          <p:cNvSpPr>
            <a:spLocks noGrp="1"/>
          </p:cNvSpPr>
          <p:nvPr>
            <p:ph sz="quarter" idx="13"/>
          </p:nvPr>
        </p:nvSpPr>
        <p:spPr/>
        <p:txBody>
          <a:bodyPr/>
          <a:lstStyle/>
          <a:p>
            <a:r>
              <a:rPr lang="de-DE" noProof="0" dirty="0"/>
              <a:t>Allgemeines/Vertrieb von IDEA</a:t>
            </a:r>
          </a:p>
          <a:p>
            <a:r>
              <a:rPr lang="de-DE" noProof="0" dirty="0"/>
              <a:t>Sparkassen - App</a:t>
            </a:r>
          </a:p>
          <a:p>
            <a:r>
              <a:rPr lang="de-DE" dirty="0"/>
              <a:t>Lizenzpreise </a:t>
            </a:r>
          </a:p>
          <a:p>
            <a:r>
              <a:rPr lang="de-DE" noProof="0" dirty="0"/>
              <a:t>Vorschlag</a:t>
            </a:r>
          </a:p>
          <a:p>
            <a:pPr marL="0" indent="0">
              <a:buNone/>
            </a:pPr>
            <a:endParaRPr lang="de-DE" noProof="0" dirty="0"/>
          </a:p>
        </p:txBody>
      </p:sp>
      <p:sp>
        <p:nvSpPr>
          <p:cNvPr id="7" name="Datumsplatzhalter 6"/>
          <p:cNvSpPr>
            <a:spLocks noGrp="1"/>
          </p:cNvSpPr>
          <p:nvPr>
            <p:ph type="dt" sz="half" idx="14"/>
          </p:nvPr>
        </p:nvSpPr>
        <p:spPr/>
        <p:txBody>
          <a:bodyPr/>
          <a:lstStyle/>
          <a:p>
            <a:r>
              <a:rPr lang="de-DE" dirty="0"/>
              <a:t>Stand 2021</a:t>
            </a:r>
          </a:p>
        </p:txBody>
      </p:sp>
      <p:sp>
        <p:nvSpPr>
          <p:cNvPr id="12" name="Foliennummernplatzhalter 11"/>
          <p:cNvSpPr>
            <a:spLocks noGrp="1"/>
          </p:cNvSpPr>
          <p:nvPr>
            <p:ph type="sldNum" sz="quarter" idx="16"/>
          </p:nvPr>
        </p:nvSpPr>
        <p:spPr/>
        <p:txBody>
          <a:bodyPr/>
          <a:lstStyle/>
          <a:p>
            <a:fld id="{9D7D3CBE-C5B6-4E39-B7F9-DE3180FA4E55}" type="slidenum">
              <a:rPr lang="de-DE" smtClean="0"/>
              <a:pPr/>
              <a:t>2</a:t>
            </a:fld>
            <a:endParaRPr lang="de-DE" dirty="0"/>
          </a:p>
        </p:txBody>
      </p:sp>
    </p:spTree>
    <p:extLst>
      <p:ext uri="{BB962C8B-B14F-4D97-AF65-F5344CB8AC3E}">
        <p14:creationId xmlns:p14="http://schemas.microsoft.com/office/powerpoint/2010/main" val="14183709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52382" y="350323"/>
            <a:ext cx="2126123" cy="795600"/>
          </a:xfrm>
        </p:spPr>
        <p:txBody>
          <a:bodyPr>
            <a:noAutofit/>
          </a:bodyPr>
          <a:lstStyle/>
          <a:p>
            <a:r>
              <a:rPr lang="de-DE" dirty="0"/>
              <a:t>Allgemeines/Vertrieb von IDEA</a:t>
            </a:r>
          </a:p>
        </p:txBody>
      </p:sp>
      <p:sp>
        <p:nvSpPr>
          <p:cNvPr id="6" name="Inhaltsplatzhalter 5"/>
          <p:cNvSpPr>
            <a:spLocks noGrp="1"/>
          </p:cNvSpPr>
          <p:nvPr>
            <p:ph sz="quarter" idx="13"/>
          </p:nvPr>
        </p:nvSpPr>
        <p:spPr>
          <a:xfrm>
            <a:off x="3359892" y="109487"/>
            <a:ext cx="5370105" cy="4573723"/>
          </a:xfrm>
        </p:spPr>
        <p:txBody>
          <a:bodyPr/>
          <a:lstStyle/>
          <a:p>
            <a:pPr marL="0" indent="0">
              <a:buNone/>
            </a:pPr>
            <a:r>
              <a:rPr lang="de-DE" dirty="0"/>
              <a:t/>
            </a:r>
            <a:br>
              <a:rPr lang="de-DE" dirty="0"/>
            </a:br>
            <a:r>
              <a:rPr lang="de-DE" dirty="0"/>
              <a:t/>
            </a:r>
            <a:br>
              <a:rPr lang="de-DE" dirty="0"/>
            </a:br>
            <a:r>
              <a:rPr lang="de-DE" sz="1600" dirty="0"/>
              <a:t>IDEA ist eine Software zur Analyse von Massendaten und bietet Wirtschaftsprüfern, Revisoren und Controllern die Möglichkeit, Datensätze unterschiedlichster Art und Herkunft lesen, anzeigen, selektieren, analysieren, aufbereiten und extrahieren zu können.</a:t>
            </a:r>
            <a:endParaRPr lang="de-DE" sz="1600" noProof="0" dirty="0"/>
          </a:p>
          <a:p>
            <a:pPr marL="0" indent="0">
              <a:buNone/>
            </a:pPr>
            <a:r>
              <a:rPr lang="de-DE" sz="1600" dirty="0"/>
              <a:t>Der Vertrieb in Deutschland, Österreich und Schweiz erfolgt über die Firma Audicon:</a:t>
            </a:r>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r>
              <a:rPr lang="de-DE" dirty="0"/>
              <a:t>Wird von der Prüfungsstelle des SVB verwendet</a:t>
            </a:r>
          </a:p>
          <a:p>
            <a:pPr marL="0" indent="0">
              <a:buNone/>
            </a:pPr>
            <a:endParaRPr lang="de-DE" noProof="0" dirty="0"/>
          </a:p>
        </p:txBody>
      </p:sp>
      <p:sp>
        <p:nvSpPr>
          <p:cNvPr id="4" name="Datumsplatzhalter 3"/>
          <p:cNvSpPr>
            <a:spLocks noGrp="1"/>
          </p:cNvSpPr>
          <p:nvPr>
            <p:ph type="dt" sz="half" idx="14"/>
          </p:nvPr>
        </p:nvSpPr>
        <p:spPr/>
        <p:txBody>
          <a:bodyPr/>
          <a:lstStyle/>
          <a:p>
            <a:r>
              <a:rPr lang="de-DE" dirty="0"/>
              <a:t>Stand 2021</a:t>
            </a:r>
          </a:p>
        </p:txBody>
      </p:sp>
      <p:sp>
        <p:nvSpPr>
          <p:cNvPr id="11" name="Foliennummernplatzhalter 10"/>
          <p:cNvSpPr>
            <a:spLocks noGrp="1"/>
          </p:cNvSpPr>
          <p:nvPr>
            <p:ph type="sldNum" sz="quarter" idx="16"/>
          </p:nvPr>
        </p:nvSpPr>
        <p:spPr/>
        <p:txBody>
          <a:bodyPr/>
          <a:lstStyle/>
          <a:p>
            <a:fld id="{9D7D3CBE-C5B6-4E39-B7F9-DE3180FA4E55}" type="slidenum">
              <a:rPr lang="de-DE" smtClean="0"/>
              <a:pPr/>
              <a:t>3</a:t>
            </a:fld>
            <a:endParaRPr lang="de-DE" dirty="0"/>
          </a:p>
        </p:txBody>
      </p:sp>
      <p:pic>
        <p:nvPicPr>
          <p:cNvPr id="10" name="Grafik 9"/>
          <p:cNvPicPr>
            <a:picLocks noChangeAspect="1"/>
          </p:cNvPicPr>
          <p:nvPr/>
        </p:nvPicPr>
        <p:blipFill rotWithShape="1">
          <a:blip r:embed="rId2"/>
          <a:srcRect t="14686"/>
          <a:stretch/>
        </p:blipFill>
        <p:spPr>
          <a:xfrm>
            <a:off x="3359892" y="2472033"/>
            <a:ext cx="4690079" cy="1768213"/>
          </a:xfrm>
          <a:prstGeom prst="rect">
            <a:avLst/>
          </a:prstGeom>
        </p:spPr>
      </p:pic>
    </p:spTree>
    <p:extLst>
      <p:ext uri="{BB962C8B-B14F-4D97-AF65-F5344CB8AC3E}">
        <p14:creationId xmlns:p14="http://schemas.microsoft.com/office/powerpoint/2010/main" val="1701354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2381" y="350322"/>
            <a:ext cx="2347957" cy="2977077"/>
          </a:xfrm>
        </p:spPr>
        <p:txBody>
          <a:bodyPr/>
          <a:lstStyle/>
          <a:p>
            <a:r>
              <a:rPr lang="de-DE" dirty="0"/>
              <a:t>Datenanalyse mit IDEA</a:t>
            </a:r>
            <a:br>
              <a:rPr lang="de-DE" dirty="0"/>
            </a:br>
            <a:r>
              <a:rPr lang="de-DE" dirty="0" err="1"/>
              <a:t>IDEA</a:t>
            </a:r>
            <a:r>
              <a:rPr lang="de-DE" dirty="0"/>
              <a:t> = </a:t>
            </a:r>
            <a:r>
              <a:rPr lang="de-DE" b="1" dirty="0">
                <a:latin typeface="Corporate S" panose="02020500000000000000" pitchFamily="18" charset="0"/>
              </a:rPr>
              <a:t>I</a:t>
            </a:r>
            <a:r>
              <a:rPr lang="de-DE" dirty="0"/>
              <a:t>nteractive </a:t>
            </a:r>
            <a:r>
              <a:rPr lang="de-DE" b="1" dirty="0">
                <a:latin typeface="Corporate S" panose="02020500000000000000" pitchFamily="18" charset="0"/>
              </a:rPr>
              <a:t>D</a:t>
            </a:r>
            <a:r>
              <a:rPr lang="de-DE" dirty="0"/>
              <a:t>ata </a:t>
            </a:r>
            <a:r>
              <a:rPr lang="de-DE" b="1" dirty="0" err="1">
                <a:latin typeface="Corporate S" panose="02020500000000000000" pitchFamily="18" charset="0"/>
              </a:rPr>
              <a:t>E</a:t>
            </a:r>
            <a:r>
              <a:rPr lang="de-DE" dirty="0" err="1"/>
              <a:t>xtraction</a:t>
            </a:r>
            <a:r>
              <a:rPr lang="de-DE" dirty="0"/>
              <a:t> &amp; </a:t>
            </a:r>
            <a:r>
              <a:rPr lang="de-DE" b="1" dirty="0">
                <a:latin typeface="Corporate S" panose="02020500000000000000" pitchFamily="18" charset="0"/>
              </a:rPr>
              <a:t>A</a:t>
            </a:r>
            <a:r>
              <a:rPr lang="de-DE" dirty="0"/>
              <a:t>nalysis</a:t>
            </a:r>
          </a:p>
        </p:txBody>
      </p:sp>
      <p:sp>
        <p:nvSpPr>
          <p:cNvPr id="3" name="Inhaltsplatzhalter 2"/>
          <p:cNvSpPr>
            <a:spLocks noGrp="1"/>
          </p:cNvSpPr>
          <p:nvPr>
            <p:ph sz="quarter" idx="13"/>
          </p:nvPr>
        </p:nvSpPr>
        <p:spPr>
          <a:xfrm>
            <a:off x="3196294" y="350013"/>
            <a:ext cx="5584853" cy="4197600"/>
          </a:xfrm>
        </p:spPr>
        <p:txBody>
          <a:bodyPr/>
          <a:lstStyle/>
          <a:p>
            <a:pPr marL="0" indent="0">
              <a:buNone/>
            </a:pPr>
            <a:r>
              <a:rPr lang="de-DE" dirty="0"/>
              <a:t>Datenanalyse mit IDEA</a:t>
            </a:r>
            <a:br>
              <a:rPr lang="de-DE" dirty="0"/>
            </a:br>
            <a:r>
              <a:rPr lang="de-DE" dirty="0" err="1"/>
              <a:t>IDEA</a:t>
            </a:r>
            <a:r>
              <a:rPr lang="de-DE" dirty="0"/>
              <a:t> = </a:t>
            </a:r>
            <a:r>
              <a:rPr lang="de-DE" dirty="0">
                <a:latin typeface="Corporate S" panose="02020500000000000000" pitchFamily="18" charset="0"/>
              </a:rPr>
              <a:t>I</a:t>
            </a:r>
            <a:r>
              <a:rPr lang="de-DE" dirty="0"/>
              <a:t>nteractive </a:t>
            </a:r>
            <a:r>
              <a:rPr lang="de-DE" dirty="0">
                <a:latin typeface="Corporate S" panose="02020500000000000000" pitchFamily="18" charset="0"/>
              </a:rPr>
              <a:t>D</a:t>
            </a:r>
            <a:r>
              <a:rPr lang="de-DE" dirty="0"/>
              <a:t>ata </a:t>
            </a:r>
            <a:r>
              <a:rPr lang="de-DE" dirty="0" err="1">
                <a:latin typeface="Corporate S" panose="02020500000000000000" pitchFamily="18" charset="0"/>
              </a:rPr>
              <a:t>E</a:t>
            </a:r>
            <a:r>
              <a:rPr lang="de-DE" dirty="0" err="1"/>
              <a:t>xtraction</a:t>
            </a:r>
            <a:r>
              <a:rPr lang="de-DE" dirty="0"/>
              <a:t> &amp; </a:t>
            </a:r>
            <a:r>
              <a:rPr lang="de-DE" dirty="0">
                <a:latin typeface="Corporate S" panose="02020500000000000000" pitchFamily="18" charset="0"/>
              </a:rPr>
              <a:t>A</a:t>
            </a:r>
            <a:r>
              <a:rPr lang="de-DE" dirty="0"/>
              <a:t>nalysis </a:t>
            </a:r>
          </a:p>
          <a:p>
            <a:pPr marL="0" indent="0">
              <a:buNone/>
            </a:pPr>
            <a:endParaRPr lang="de-DE" dirty="0"/>
          </a:p>
        </p:txBody>
      </p:sp>
      <p:sp>
        <p:nvSpPr>
          <p:cNvPr id="5" name="Datumsplatzhalter 4"/>
          <p:cNvSpPr>
            <a:spLocks noGrp="1"/>
          </p:cNvSpPr>
          <p:nvPr>
            <p:ph type="dt" sz="half" idx="14"/>
          </p:nvPr>
        </p:nvSpPr>
        <p:spPr/>
        <p:txBody>
          <a:bodyPr/>
          <a:lstStyle/>
          <a:p>
            <a:r>
              <a:rPr lang="de-DE" dirty="0"/>
              <a:t>Stand 2021</a:t>
            </a:r>
          </a:p>
        </p:txBody>
      </p:sp>
      <p:sp>
        <p:nvSpPr>
          <p:cNvPr id="7" name="Foliennummernplatzhalter 6"/>
          <p:cNvSpPr>
            <a:spLocks noGrp="1"/>
          </p:cNvSpPr>
          <p:nvPr>
            <p:ph type="sldNum" sz="quarter" idx="16"/>
          </p:nvPr>
        </p:nvSpPr>
        <p:spPr/>
        <p:txBody>
          <a:bodyPr/>
          <a:lstStyle/>
          <a:p>
            <a:fld id="{9D7D3CBE-C5B6-4E39-B7F9-DE3180FA4E55}" type="slidenum">
              <a:rPr lang="de-DE" smtClean="0"/>
              <a:pPr/>
              <a:t>4</a:t>
            </a:fld>
            <a:endParaRPr lang="de-DE" dirty="0"/>
          </a:p>
        </p:txBody>
      </p:sp>
      <p:sp>
        <p:nvSpPr>
          <p:cNvPr id="15" name="Text Box 72">
            <a:hlinkClick r:id="" action="ppaction://noaction"/>
            <a:extLst>
              <a:ext uri="{FF2B5EF4-FFF2-40B4-BE49-F238E27FC236}">
                <a16:creationId xmlns:a16="http://schemas.microsoft.com/office/drawing/2014/main" id="{85843E9D-13FC-4BBA-8C62-39E88CC704FF}"/>
              </a:ext>
            </a:extLst>
          </p:cNvPr>
          <p:cNvSpPr txBox="1">
            <a:spLocks noChangeArrowheads="1"/>
          </p:cNvSpPr>
          <p:nvPr/>
        </p:nvSpPr>
        <p:spPr bwMode="auto">
          <a:xfrm>
            <a:off x="3196294" y="948776"/>
            <a:ext cx="2776489" cy="3350174"/>
          </a:xfrm>
          <a:prstGeom prst="rect">
            <a:avLst/>
          </a:prstGeom>
          <a:solidFill>
            <a:sysClr val="window" lastClr="FFFFFF">
              <a:alpha val="81000"/>
            </a:sysClr>
          </a:solidFill>
          <a:ln w="12700">
            <a:solidFill>
              <a:srgbClr val="004C7D"/>
            </a:solidFill>
            <a:miter lim="800000"/>
            <a:headEnd/>
            <a:tailEnd/>
          </a:ln>
          <a:effectLst/>
        </p:spPr>
        <p:txBody>
          <a:bodyPr wrap="square" lIns="108000" tIns="108000" rIns="108000" bIns="108000" anchor="t" anchorCtr="0">
            <a:noAutofit/>
          </a:bodyPr>
          <a:lstStyle>
            <a:defPPr>
              <a:defRPr lang="de-DE"/>
            </a:defPPr>
            <a:lvl1pPr marL="268288" indent="-268288">
              <a:spcAft>
                <a:spcPts val="600"/>
              </a:spcAft>
              <a:buClr>
                <a:srgbClr val="FF6600">
                  <a:lumMod val="75000"/>
                </a:srgbClr>
              </a:buClr>
              <a:buSzPct val="140000"/>
              <a:buFont typeface="Wingdings" panose="05000000000000000000" pitchFamily="2" charset="2"/>
              <a:buChar char="§"/>
              <a:defRPr sz="1400">
                <a:solidFill>
                  <a:prstClr val="black"/>
                </a:solidFill>
                <a:ea typeface="Meiryo UI" panose="020B0604030504040204" pitchFamily="34" charset="-128"/>
                <a:cs typeface="Arial" panose="020B0604020202020204" pitchFamily="34" charset="0"/>
              </a:defRPr>
            </a:lvl1pPr>
          </a:lstStyle>
          <a:p>
            <a:pPr marL="180000" indent="-288000" defTabSz="685800">
              <a:spcBef>
                <a:spcPts val="900"/>
              </a:spcBef>
              <a:spcAft>
                <a:spcPts val="0"/>
              </a:spcAft>
              <a:buClr>
                <a:srgbClr val="004C7D"/>
              </a:buClr>
              <a:buSzPct val="110000"/>
              <a:buFont typeface="Wingdings" charset="2"/>
              <a:buChar char="§"/>
              <a:defRPr/>
            </a:pPr>
            <a:r>
              <a:rPr lang="en-US" sz="1100" kern="0" dirty="0" err="1">
                <a:solidFill>
                  <a:srgbClr val="575756"/>
                </a:solidFill>
                <a:latin typeface="Arial" panose="020B0604020202020204" pitchFamily="34" charset="0"/>
                <a:ea typeface="Corporate S" charset="0"/>
              </a:rPr>
              <a:t>Bandbreite</a:t>
            </a:r>
            <a:r>
              <a:rPr lang="en-US" sz="1100" kern="0" dirty="0">
                <a:solidFill>
                  <a:srgbClr val="575756"/>
                </a:solidFill>
                <a:latin typeface="Arial" panose="020B0604020202020204" pitchFamily="34" charset="0"/>
                <a:ea typeface="Corporate S" charset="0"/>
              </a:rPr>
              <a:t> der </a:t>
            </a:r>
            <a:r>
              <a:rPr lang="en-US" sz="1100" kern="0" dirty="0" err="1">
                <a:solidFill>
                  <a:srgbClr val="575756"/>
                </a:solidFill>
                <a:latin typeface="Arial" panose="020B0604020202020204" pitchFamily="34" charset="0"/>
                <a:ea typeface="Corporate S" charset="0"/>
              </a:rPr>
              <a:t>Datenimportformate</a:t>
            </a:r>
            <a:endParaRPr lang="en-US" sz="1100" kern="0" dirty="0">
              <a:solidFill>
                <a:srgbClr val="575756"/>
              </a:solidFill>
              <a:latin typeface="Arial" panose="020B0604020202020204" pitchFamily="34" charset="0"/>
              <a:ea typeface="Corporate S" charset="0"/>
            </a:endParaRPr>
          </a:p>
          <a:p>
            <a:pPr marL="576000" lvl="1" indent="-288000" defTabSz="685800">
              <a:buClr>
                <a:srgbClr val="004C7D"/>
              </a:buClr>
              <a:buSzPct val="100000"/>
              <a:buFont typeface="Arial" charset="0"/>
              <a:buChar char="•"/>
              <a:defRPr/>
            </a:pPr>
            <a:r>
              <a:rPr lang="en-US" sz="1100" kern="0" dirty="0">
                <a:solidFill>
                  <a:srgbClr val="575756"/>
                </a:solidFill>
                <a:latin typeface="Arial" panose="020B0604020202020204" pitchFamily="34" charset="0"/>
                <a:ea typeface="Corporate S" charset="0"/>
                <a:cs typeface="Arial" panose="020B0604020202020204" pitchFamily="34" charset="0"/>
              </a:rPr>
              <a:t>ASCII, EBCDIC</a:t>
            </a:r>
          </a:p>
          <a:p>
            <a:pPr marL="576000" lvl="1" indent="-288000" defTabSz="685800">
              <a:buClr>
                <a:srgbClr val="004C7D"/>
              </a:buClr>
              <a:buSzPct val="100000"/>
              <a:buFont typeface="Arial" charset="0"/>
              <a:buChar char="•"/>
              <a:defRPr/>
            </a:pPr>
            <a:r>
              <a:rPr lang="en-US" sz="1100" kern="0" dirty="0">
                <a:solidFill>
                  <a:srgbClr val="575756"/>
                </a:solidFill>
                <a:latin typeface="Arial" panose="020B0604020202020204" pitchFamily="34" charset="0"/>
                <a:ea typeface="Corporate S" charset="0"/>
                <a:cs typeface="Arial" panose="020B0604020202020204" pitchFamily="34" charset="0"/>
              </a:rPr>
              <a:t>XML, SAP/AIS</a:t>
            </a:r>
          </a:p>
          <a:p>
            <a:pPr marL="576000" lvl="1" indent="-288000" defTabSz="685800">
              <a:buClr>
                <a:srgbClr val="004C7D"/>
              </a:buClr>
              <a:buSzPct val="100000"/>
              <a:buFont typeface="Arial" charset="0"/>
              <a:buChar char="•"/>
              <a:defRPr/>
            </a:pPr>
            <a:r>
              <a:rPr lang="en-US" sz="1100" kern="0" dirty="0">
                <a:solidFill>
                  <a:srgbClr val="575756"/>
                </a:solidFill>
                <a:latin typeface="Arial" panose="020B0604020202020204" pitchFamily="34" charset="0"/>
                <a:ea typeface="Corporate S" charset="0"/>
                <a:cs typeface="Arial" panose="020B0604020202020204" pitchFamily="34" charset="0"/>
              </a:rPr>
              <a:t>Excel, dBase, Access</a:t>
            </a:r>
          </a:p>
          <a:p>
            <a:pPr marL="576000" lvl="1" indent="-288000" defTabSz="685800">
              <a:buClr>
                <a:srgbClr val="004C7D"/>
              </a:buClr>
              <a:buSzPct val="100000"/>
              <a:buFont typeface="Arial" charset="0"/>
              <a:buChar char="•"/>
              <a:defRPr/>
            </a:pPr>
            <a:r>
              <a:rPr lang="en-US" sz="1100" kern="0" dirty="0">
                <a:solidFill>
                  <a:srgbClr val="575756"/>
                </a:solidFill>
                <a:latin typeface="Arial" panose="020B0604020202020204" pitchFamily="34" charset="0"/>
                <a:ea typeface="Corporate S" charset="0"/>
                <a:cs typeface="Arial" panose="020B0604020202020204" pitchFamily="34" charset="0"/>
              </a:rPr>
              <a:t>Print spools, PDF</a:t>
            </a:r>
          </a:p>
          <a:p>
            <a:pPr marL="576000" lvl="1" indent="-288000" defTabSz="685800">
              <a:buClr>
                <a:srgbClr val="004C7D"/>
              </a:buClr>
              <a:buSzPct val="100000"/>
              <a:buFont typeface="Arial" charset="0"/>
              <a:buChar char="•"/>
              <a:defRPr/>
            </a:pPr>
            <a:r>
              <a:rPr lang="en-US" sz="1100" kern="0" dirty="0">
                <a:solidFill>
                  <a:srgbClr val="575756"/>
                </a:solidFill>
                <a:latin typeface="Arial" panose="020B0604020202020204" pitchFamily="34" charset="0"/>
                <a:ea typeface="Corporate S" charset="0"/>
                <a:cs typeface="Arial" panose="020B0604020202020204" pitchFamily="34" charset="0"/>
              </a:rPr>
              <a:t>SAP</a:t>
            </a:r>
            <a:r>
              <a:rPr lang="en-US" sz="1100" kern="0" baseline="30000" dirty="0">
                <a:solidFill>
                  <a:srgbClr val="575756"/>
                </a:solidFill>
                <a:latin typeface="Arial" panose="020B0604020202020204" pitchFamily="34" charset="0"/>
                <a:ea typeface="Corporate S" charset="0"/>
                <a:cs typeface="Arial" panose="020B0604020202020204" pitchFamily="34" charset="0"/>
              </a:rPr>
              <a:t>®</a:t>
            </a:r>
            <a:r>
              <a:rPr lang="en-US" sz="1100" kern="0" dirty="0">
                <a:solidFill>
                  <a:srgbClr val="575756"/>
                </a:solidFill>
                <a:latin typeface="Arial" panose="020B0604020202020204" pitchFamily="34" charset="0"/>
                <a:ea typeface="Corporate S" charset="0"/>
                <a:cs typeface="Arial" panose="020B0604020202020204" pitchFamily="34" charset="0"/>
              </a:rPr>
              <a:t> (z. B. </a:t>
            </a:r>
            <a:r>
              <a:rPr lang="en-US" sz="1100" kern="0" dirty="0" err="1">
                <a:solidFill>
                  <a:srgbClr val="575756"/>
                </a:solidFill>
                <a:latin typeface="Arial" panose="020B0604020202020204" pitchFamily="34" charset="0"/>
                <a:ea typeface="Corporate S" charset="0"/>
                <a:cs typeface="Arial" panose="020B0604020202020204" pitchFamily="34" charset="0"/>
              </a:rPr>
              <a:t>über</a:t>
            </a:r>
            <a:r>
              <a:rPr lang="en-US" sz="1100" kern="0" dirty="0">
                <a:solidFill>
                  <a:srgbClr val="575756"/>
                </a:solidFill>
                <a:latin typeface="Arial" panose="020B0604020202020204" pitchFamily="34" charset="0"/>
                <a:ea typeface="Corporate S" charset="0"/>
                <a:cs typeface="Arial" panose="020B0604020202020204" pitchFamily="34" charset="0"/>
              </a:rPr>
              <a:t> SmartExporter </a:t>
            </a:r>
            <a:r>
              <a:rPr lang="en-US" sz="1100" kern="0" dirty="0" err="1">
                <a:solidFill>
                  <a:srgbClr val="575756"/>
                </a:solidFill>
                <a:latin typeface="Arial" panose="020B0604020202020204" pitchFamily="34" charset="0"/>
                <a:ea typeface="Corporate S" charset="0"/>
                <a:cs typeface="Arial" panose="020B0604020202020204" pitchFamily="34" charset="0"/>
              </a:rPr>
              <a:t>oder</a:t>
            </a:r>
            <a:r>
              <a:rPr lang="en-US" sz="1100" kern="0" dirty="0">
                <a:solidFill>
                  <a:srgbClr val="575756"/>
                </a:solidFill>
                <a:latin typeface="Arial" panose="020B0604020202020204" pitchFamily="34" charset="0"/>
                <a:ea typeface="Corporate S" charset="0"/>
                <a:cs typeface="Arial" panose="020B0604020202020204" pitchFamily="34" charset="0"/>
              </a:rPr>
              <a:t> SE16)</a:t>
            </a:r>
          </a:p>
          <a:p>
            <a:pPr marL="288000" indent="-288000" defTabSz="685800">
              <a:spcBef>
                <a:spcPts val="900"/>
              </a:spcBef>
              <a:spcAft>
                <a:spcPts val="0"/>
              </a:spcAft>
              <a:buClr>
                <a:srgbClr val="004C7D"/>
              </a:buClr>
              <a:buSzPct val="110000"/>
              <a:buFont typeface="Wingdings" charset="2"/>
              <a:buChar char="§"/>
              <a:defRPr/>
            </a:pPr>
            <a:r>
              <a:rPr lang="en-US" sz="1100" kern="0" dirty="0" err="1">
                <a:solidFill>
                  <a:srgbClr val="575756"/>
                </a:solidFill>
                <a:latin typeface="Arial" panose="020B0604020202020204" pitchFamily="34" charset="0"/>
                <a:ea typeface="Corporate S" charset="0"/>
              </a:rPr>
              <a:t>Direkter</a:t>
            </a:r>
            <a:r>
              <a:rPr lang="en-US" sz="1100" kern="0" dirty="0">
                <a:solidFill>
                  <a:srgbClr val="575756"/>
                </a:solidFill>
                <a:latin typeface="Arial" panose="020B0604020202020204" pitchFamily="34" charset="0"/>
                <a:ea typeface="Corporate S" charset="0"/>
              </a:rPr>
              <a:t> </a:t>
            </a:r>
            <a:r>
              <a:rPr lang="en-US" sz="1100" kern="0" dirty="0" err="1">
                <a:solidFill>
                  <a:srgbClr val="575756"/>
                </a:solidFill>
                <a:latin typeface="Arial" panose="020B0604020202020204" pitchFamily="34" charset="0"/>
                <a:ea typeface="Corporate S" charset="0"/>
              </a:rPr>
              <a:t>Datenbankzugriff</a:t>
            </a:r>
            <a:r>
              <a:rPr lang="en-US" sz="1100" kern="0" dirty="0">
                <a:solidFill>
                  <a:srgbClr val="575756"/>
                </a:solidFill>
                <a:latin typeface="Arial" panose="020B0604020202020204" pitchFamily="34" charset="0"/>
                <a:ea typeface="Corporate S" charset="0"/>
              </a:rPr>
              <a:t> (ODBC)</a:t>
            </a:r>
          </a:p>
          <a:p>
            <a:pPr marL="288000" indent="-288000" defTabSz="685800">
              <a:spcBef>
                <a:spcPts val="900"/>
              </a:spcBef>
              <a:spcAft>
                <a:spcPts val="0"/>
              </a:spcAft>
              <a:buClr>
                <a:srgbClr val="004C7D"/>
              </a:buClr>
              <a:buSzPct val="110000"/>
              <a:buFont typeface="Wingdings" charset="2"/>
              <a:buChar char="§"/>
              <a:defRPr/>
            </a:pPr>
            <a:r>
              <a:rPr lang="de-DE" sz="1100" kern="0" dirty="0">
                <a:solidFill>
                  <a:srgbClr val="575756"/>
                </a:solidFill>
                <a:latin typeface="Arial" panose="020B0604020202020204" pitchFamily="34" charset="0"/>
                <a:ea typeface="Corporate S" charset="0"/>
              </a:rPr>
              <a:t>Dateigröße bis zu 2TB, 2,1 Mrd. Datensätze, 32.167 Felder</a:t>
            </a:r>
          </a:p>
        </p:txBody>
      </p:sp>
      <p:sp>
        <p:nvSpPr>
          <p:cNvPr id="17" name="Text Box 72">
            <a:hlinkClick r:id="" action="ppaction://noaction"/>
            <a:extLst>
              <a:ext uri="{FF2B5EF4-FFF2-40B4-BE49-F238E27FC236}">
                <a16:creationId xmlns:a16="http://schemas.microsoft.com/office/drawing/2014/main" id="{11A8BCA7-3103-4EED-9367-8B6EB79FEA52}"/>
              </a:ext>
            </a:extLst>
          </p:cNvPr>
          <p:cNvSpPr txBox="1">
            <a:spLocks noChangeArrowheads="1"/>
          </p:cNvSpPr>
          <p:nvPr/>
        </p:nvSpPr>
        <p:spPr bwMode="auto">
          <a:xfrm>
            <a:off x="6029738" y="948777"/>
            <a:ext cx="3114262" cy="3350174"/>
          </a:xfrm>
          <a:prstGeom prst="rect">
            <a:avLst/>
          </a:prstGeom>
          <a:solidFill>
            <a:sysClr val="window" lastClr="FFFFFF">
              <a:alpha val="81000"/>
            </a:sysClr>
          </a:solidFill>
          <a:ln w="12700">
            <a:solidFill>
              <a:srgbClr val="731D31"/>
            </a:solidFill>
            <a:miter lim="800000"/>
            <a:headEnd/>
            <a:tailEnd/>
          </a:ln>
          <a:effectLst/>
        </p:spPr>
        <p:txBody>
          <a:bodyPr wrap="square" lIns="108000" tIns="108000" rIns="108000" bIns="108000" anchor="t" anchorCtr="0">
            <a:noAutofit/>
          </a:bodyPr>
          <a:lstStyle>
            <a:defPPr>
              <a:defRPr lang="de-DE"/>
            </a:defPPr>
            <a:lvl1pPr marL="177800" indent="-177800">
              <a:spcAft>
                <a:spcPts val="400"/>
              </a:spcAft>
              <a:buClr>
                <a:srgbClr val="FF6600">
                  <a:lumMod val="75000"/>
                </a:srgbClr>
              </a:buClr>
              <a:buSzPct val="140000"/>
              <a:buFont typeface="Wingdings" panose="05000000000000000000" pitchFamily="2" charset="2"/>
              <a:buChar char="§"/>
              <a:defRPr sz="1400">
                <a:solidFill>
                  <a:prstClr val="black"/>
                </a:solidFill>
                <a:ea typeface="Meiryo UI" panose="020B0604030504040204" pitchFamily="34" charset="-128"/>
                <a:cs typeface="Arial" panose="020B0604020202020204" pitchFamily="34" charset="0"/>
              </a:defRPr>
            </a:lvl1pPr>
          </a:lstStyle>
          <a:p>
            <a:pPr marL="288000" indent="-288000" defTabSz="685800">
              <a:spcAft>
                <a:spcPts val="0"/>
              </a:spcAft>
              <a:buClr>
                <a:srgbClr val="7A232E"/>
              </a:buClr>
              <a:buSzPct val="120000"/>
              <a:defRPr/>
            </a:pPr>
            <a:r>
              <a:rPr lang="de-DE" sz="1100" kern="0" dirty="0">
                <a:solidFill>
                  <a:srgbClr val="575756"/>
                </a:solidFill>
                <a:latin typeface="Arial" panose="020B0604020202020204" pitchFamily="34" charset="0"/>
                <a:ea typeface="Corporate S" charset="0"/>
              </a:rPr>
              <a:t>Datenverarbeitungsfunktionen</a:t>
            </a:r>
          </a:p>
          <a:p>
            <a:pPr marL="576000" lvl="1" indent="-288000">
              <a:spcAft>
                <a:spcPts val="75"/>
              </a:spcAft>
              <a:buClr>
                <a:srgbClr val="7A232E"/>
              </a:buClr>
              <a:buFont typeface="Arial" charset="0"/>
              <a:buChar char="•"/>
              <a:defRPr/>
            </a:pPr>
            <a:r>
              <a:rPr lang="de-DE" sz="1100" kern="0" dirty="0">
                <a:solidFill>
                  <a:srgbClr val="575756"/>
                </a:solidFill>
                <a:latin typeface="Arial" panose="020B0604020202020204" pitchFamily="34" charset="0"/>
                <a:ea typeface="Corporate S" charset="0"/>
                <a:cs typeface="Arial" panose="020B0604020202020204" pitchFamily="34" charset="0"/>
              </a:rPr>
              <a:t>Feldbearbeitung, Indizieren</a:t>
            </a:r>
          </a:p>
          <a:p>
            <a:pPr marL="576000" lvl="1" indent="-288000">
              <a:buClr>
                <a:srgbClr val="7A232E"/>
              </a:buClr>
              <a:buFont typeface="Arial" charset="0"/>
              <a:buChar char="•"/>
              <a:defRPr/>
            </a:pPr>
            <a:r>
              <a:rPr lang="de-DE" sz="1100" kern="0" dirty="0">
                <a:solidFill>
                  <a:srgbClr val="575756"/>
                </a:solidFill>
                <a:latin typeface="Arial" panose="020B0604020202020204" pitchFamily="34" charset="0"/>
                <a:ea typeface="Corporate S" charset="0"/>
                <a:cs typeface="Arial" panose="020B0604020202020204" pitchFamily="34" charset="0"/>
              </a:rPr>
              <a:t>Verbinden und Anhängen von Dateien</a:t>
            </a:r>
          </a:p>
          <a:p>
            <a:pPr marL="288000" indent="-288000" defTabSz="685800">
              <a:spcBef>
                <a:spcPts val="900"/>
              </a:spcBef>
              <a:spcAft>
                <a:spcPts val="0"/>
              </a:spcAft>
              <a:buClr>
                <a:srgbClr val="7A232E"/>
              </a:buClr>
              <a:buSzPct val="120000"/>
              <a:defRPr/>
            </a:pPr>
            <a:r>
              <a:rPr lang="de-DE" sz="1100" kern="0" dirty="0">
                <a:solidFill>
                  <a:srgbClr val="575756"/>
                </a:solidFill>
                <a:latin typeface="Arial" panose="020B0604020202020204" pitchFamily="34" charset="0"/>
                <a:ea typeface="Corporate S" charset="0"/>
              </a:rPr>
              <a:t>Datenanalyse-Funktionen</a:t>
            </a:r>
          </a:p>
          <a:p>
            <a:pPr marL="576000" lvl="1" indent="-288000">
              <a:spcAft>
                <a:spcPts val="75"/>
              </a:spcAft>
              <a:buClr>
                <a:srgbClr val="7A232E"/>
              </a:buClr>
              <a:buFont typeface="Arial" charset="0"/>
              <a:buChar char="•"/>
              <a:defRPr/>
            </a:pPr>
            <a:r>
              <a:rPr lang="de-DE" sz="1100" kern="0" dirty="0">
                <a:solidFill>
                  <a:srgbClr val="575756"/>
                </a:solidFill>
                <a:latin typeface="Arial" panose="020B0604020202020204" pitchFamily="34" charset="0"/>
                <a:ea typeface="Corporate S" charset="0"/>
                <a:cs typeface="Arial" panose="020B0604020202020204" pitchFamily="34" charset="0"/>
              </a:rPr>
              <a:t>Feldstatistik, Filtern, Extrahieren</a:t>
            </a:r>
          </a:p>
          <a:p>
            <a:pPr marL="576000" lvl="1" indent="-288000">
              <a:spcAft>
                <a:spcPts val="75"/>
              </a:spcAft>
              <a:buClr>
                <a:srgbClr val="7A232E"/>
              </a:buClr>
              <a:buFont typeface="Arial" charset="0"/>
              <a:buChar char="•"/>
              <a:defRPr/>
            </a:pPr>
            <a:r>
              <a:rPr lang="de-DE" sz="1100" kern="0" dirty="0">
                <a:solidFill>
                  <a:srgbClr val="575756"/>
                </a:solidFill>
                <a:latin typeface="Arial" panose="020B0604020202020204" pitchFamily="34" charset="0"/>
                <a:ea typeface="Corporate S" charset="0"/>
                <a:cs typeface="Arial" panose="020B0604020202020204" pitchFamily="34" charset="0"/>
              </a:rPr>
              <a:t>Schichtung, Altersstrukturanalyse</a:t>
            </a:r>
          </a:p>
          <a:p>
            <a:pPr marL="576000" lvl="1" indent="-288000">
              <a:spcAft>
                <a:spcPts val="75"/>
              </a:spcAft>
              <a:buClr>
                <a:srgbClr val="7A232E"/>
              </a:buClr>
              <a:buFont typeface="Arial" charset="0"/>
              <a:buChar char="•"/>
              <a:defRPr/>
            </a:pPr>
            <a:r>
              <a:rPr lang="de-DE" sz="1100" kern="0" dirty="0">
                <a:solidFill>
                  <a:srgbClr val="575756"/>
                </a:solidFill>
                <a:latin typeface="Arial" panose="020B0604020202020204" pitchFamily="34" charset="0"/>
                <a:ea typeface="Corporate S" charset="0"/>
                <a:cs typeface="Arial" panose="020B0604020202020204" pitchFamily="34" charset="0"/>
              </a:rPr>
              <a:t>Lücken- und </a:t>
            </a:r>
            <a:r>
              <a:rPr lang="de-DE" sz="1100" kern="0" dirty="0" err="1">
                <a:solidFill>
                  <a:srgbClr val="575756"/>
                </a:solidFill>
                <a:latin typeface="Arial" panose="020B0604020202020204" pitchFamily="34" charset="0"/>
                <a:ea typeface="Corporate S" charset="0"/>
                <a:cs typeface="Arial" panose="020B0604020202020204" pitchFamily="34" charset="0"/>
              </a:rPr>
              <a:t>Dublettenanalyse</a:t>
            </a:r>
            <a:r>
              <a:rPr lang="de-DE" sz="1100" kern="0" dirty="0">
                <a:solidFill>
                  <a:srgbClr val="575756"/>
                </a:solidFill>
                <a:latin typeface="Arial" panose="020B0604020202020204" pitchFamily="34" charset="0"/>
                <a:ea typeface="Corporate S" charset="0"/>
                <a:cs typeface="Arial" panose="020B0604020202020204" pitchFamily="34" charset="0"/>
              </a:rPr>
              <a:t> (z. B. </a:t>
            </a:r>
            <a:r>
              <a:rPr lang="de-DE" sz="1100" kern="0" dirty="0" err="1">
                <a:solidFill>
                  <a:srgbClr val="575756"/>
                </a:solidFill>
                <a:latin typeface="Arial" panose="020B0604020202020204" pitchFamily="34" charset="0"/>
                <a:ea typeface="Corporate S" charset="0"/>
                <a:cs typeface="Arial" panose="020B0604020202020204" pitchFamily="34" charset="0"/>
              </a:rPr>
              <a:t>Fuzzy</a:t>
            </a:r>
            <a:r>
              <a:rPr lang="de-DE" sz="1100" kern="0" dirty="0">
                <a:solidFill>
                  <a:srgbClr val="575756"/>
                </a:solidFill>
                <a:latin typeface="Arial" panose="020B0604020202020204" pitchFamily="34" charset="0"/>
                <a:ea typeface="Corporate S" charset="0"/>
                <a:cs typeface="Arial" panose="020B0604020202020204" pitchFamily="34" charset="0"/>
              </a:rPr>
              <a:t>)</a:t>
            </a:r>
          </a:p>
          <a:p>
            <a:pPr marL="576000" lvl="1" indent="-288000">
              <a:buClr>
                <a:srgbClr val="7A232E"/>
              </a:buClr>
              <a:buFont typeface="Arial" charset="0"/>
              <a:buChar char="•"/>
              <a:defRPr/>
            </a:pPr>
            <a:r>
              <a:rPr lang="de-DE" sz="1100" kern="0" dirty="0">
                <a:solidFill>
                  <a:srgbClr val="575756"/>
                </a:solidFill>
                <a:latin typeface="Arial" panose="020B0604020202020204" pitchFamily="34" charset="0"/>
                <a:ea typeface="Corporate S" charset="0"/>
                <a:cs typeface="Arial" panose="020B0604020202020204" pitchFamily="34" charset="0"/>
              </a:rPr>
              <a:t>Summierung, Vergleichen von Dateien, Pivot-Tabelle</a:t>
            </a:r>
          </a:p>
          <a:p>
            <a:pPr marL="288000" indent="-288000" defTabSz="685800">
              <a:spcBef>
                <a:spcPts val="225"/>
              </a:spcBef>
              <a:spcAft>
                <a:spcPts val="75"/>
              </a:spcAft>
              <a:buClr>
                <a:srgbClr val="7A232E"/>
              </a:buClr>
              <a:buSzPct val="120000"/>
              <a:defRPr/>
            </a:pPr>
            <a:r>
              <a:rPr lang="de-DE" sz="1100" kern="0" dirty="0">
                <a:solidFill>
                  <a:srgbClr val="575756"/>
                </a:solidFill>
                <a:latin typeface="Arial" panose="020B0604020202020204" pitchFamily="34" charset="0"/>
                <a:ea typeface="Corporate S" charset="0"/>
              </a:rPr>
              <a:t>Statistische Funktionen</a:t>
            </a:r>
          </a:p>
          <a:p>
            <a:pPr marL="576000" lvl="1" indent="-288000">
              <a:spcAft>
                <a:spcPts val="75"/>
              </a:spcAft>
              <a:buClr>
                <a:srgbClr val="7A232E"/>
              </a:buClr>
              <a:buFont typeface="Arial" charset="0"/>
              <a:buChar char="•"/>
              <a:defRPr/>
            </a:pPr>
            <a:r>
              <a:rPr lang="de-DE" sz="1100" kern="0" dirty="0" err="1">
                <a:solidFill>
                  <a:srgbClr val="575756"/>
                </a:solidFill>
                <a:latin typeface="Arial" panose="020B0604020202020204" pitchFamily="34" charset="0"/>
                <a:ea typeface="Corporate S" charset="0"/>
                <a:cs typeface="Arial" panose="020B0604020202020204" pitchFamily="34" charset="0"/>
              </a:rPr>
              <a:t>Benford</a:t>
            </a:r>
            <a:r>
              <a:rPr lang="de-DE" sz="1100" kern="0" dirty="0">
                <a:solidFill>
                  <a:srgbClr val="575756"/>
                </a:solidFill>
                <a:latin typeface="Arial" panose="020B0604020202020204" pitchFamily="34" charset="0"/>
                <a:ea typeface="Corporate S" charset="0"/>
                <a:cs typeface="Arial" panose="020B0604020202020204" pitchFamily="34" charset="0"/>
              </a:rPr>
              <a:t> Analyse</a:t>
            </a:r>
          </a:p>
          <a:p>
            <a:pPr marL="576000" lvl="1" indent="-288000">
              <a:spcAft>
                <a:spcPts val="225"/>
              </a:spcAft>
              <a:buClr>
                <a:srgbClr val="7A232E"/>
              </a:buClr>
              <a:buFont typeface="Arial" charset="0"/>
              <a:buChar char="•"/>
              <a:defRPr/>
            </a:pPr>
            <a:r>
              <a:rPr lang="de-DE" sz="1100" kern="0" dirty="0">
                <a:solidFill>
                  <a:srgbClr val="575756"/>
                </a:solidFill>
                <a:latin typeface="Arial" panose="020B0604020202020204" pitchFamily="34" charset="0"/>
                <a:ea typeface="Corporate S" charset="0"/>
                <a:cs typeface="Arial" panose="020B0604020202020204" pitchFamily="34" charset="0"/>
              </a:rPr>
              <a:t>Korrelation, Trendanalyse, Zeitreihenvergleich</a:t>
            </a:r>
          </a:p>
        </p:txBody>
      </p:sp>
      <p:sp>
        <p:nvSpPr>
          <p:cNvPr id="18" name="Rechteck 17">
            <a:extLst>
              <a:ext uri="{FF2B5EF4-FFF2-40B4-BE49-F238E27FC236}">
                <a16:creationId xmlns:a16="http://schemas.microsoft.com/office/drawing/2014/main" id="{2F53ECDD-21BD-44E2-8D39-BFB5F8E51120}"/>
              </a:ext>
            </a:extLst>
          </p:cNvPr>
          <p:cNvSpPr/>
          <p:nvPr/>
        </p:nvSpPr>
        <p:spPr>
          <a:xfrm>
            <a:off x="3196294" y="4353633"/>
            <a:ext cx="1301720" cy="488612"/>
          </a:xfrm>
          <a:prstGeom prst="rect">
            <a:avLst/>
          </a:prstGeom>
          <a:noFill/>
          <a:ln w="9525" cap="flat" cmpd="sng" algn="ctr">
            <a:solidFill>
              <a:srgbClr val="004C7D"/>
            </a:solidFill>
            <a:prstDash val="solid"/>
          </a:ln>
          <a:effectLst/>
        </p:spPr>
        <p:txBody>
          <a:bodyPr lIns="108000" rIns="108000" rtlCol="0" anchor="ctr"/>
          <a:lstStyle/>
          <a:p>
            <a:pPr algn="ctr" defTabSz="685800">
              <a:spcAft>
                <a:spcPts val="150"/>
              </a:spcAft>
              <a:tabLst>
                <a:tab pos="1610916" algn="l"/>
              </a:tabLst>
              <a:defRPr/>
            </a:pPr>
            <a:r>
              <a:rPr lang="en-US" sz="1000" kern="0" dirty="0" err="1">
                <a:solidFill>
                  <a:srgbClr val="575757"/>
                </a:solidFill>
                <a:latin typeface="Arial" panose="020B0604020202020204" pitchFamily="34" charset="0"/>
                <a:ea typeface="Corporate S" charset="0"/>
                <a:cs typeface="Arial" panose="020B0604020202020204" pitchFamily="34" charset="0"/>
              </a:rPr>
              <a:t>Komplettprüfung</a:t>
            </a:r>
            <a:endParaRPr lang="en-US" sz="1000" kern="0" dirty="0">
              <a:solidFill>
                <a:srgbClr val="575757"/>
              </a:solidFill>
              <a:latin typeface="Arial" panose="020B0604020202020204" pitchFamily="34" charset="0"/>
              <a:ea typeface="Corporate S" charset="0"/>
              <a:cs typeface="Arial" panose="020B0604020202020204" pitchFamily="34" charset="0"/>
            </a:endParaRPr>
          </a:p>
          <a:p>
            <a:pPr algn="ctr">
              <a:spcAft>
                <a:spcPts val="225"/>
              </a:spcAft>
              <a:tabLst>
                <a:tab pos="1610916" algn="l"/>
              </a:tabLst>
              <a:defRPr/>
            </a:pPr>
            <a:r>
              <a:rPr lang="en-US" sz="1000" b="1" kern="0" dirty="0">
                <a:solidFill>
                  <a:srgbClr val="575757"/>
                </a:solidFill>
                <a:latin typeface="Arial" panose="020B0604020202020204" pitchFamily="34" charset="0"/>
                <a:ea typeface="Corporate S Demi" charset="0"/>
                <a:cs typeface="Arial" panose="020B0604020202020204" pitchFamily="34" charset="0"/>
              </a:rPr>
              <a:t>100% der </a:t>
            </a:r>
            <a:r>
              <a:rPr lang="en-US" sz="1000" b="1" kern="0" dirty="0" err="1">
                <a:solidFill>
                  <a:srgbClr val="575757"/>
                </a:solidFill>
                <a:latin typeface="Arial" panose="020B0604020202020204" pitchFamily="34" charset="0"/>
                <a:ea typeface="Corporate S Demi" charset="0"/>
                <a:cs typeface="Arial" panose="020B0604020202020204" pitchFamily="34" charset="0"/>
              </a:rPr>
              <a:t>Daten</a:t>
            </a:r>
            <a:endParaRPr lang="en-US" sz="1000" b="1" kern="0" dirty="0">
              <a:solidFill>
                <a:srgbClr val="575757"/>
              </a:solidFill>
              <a:latin typeface="Arial" panose="020B0604020202020204" pitchFamily="34" charset="0"/>
              <a:ea typeface="Corporate S Demi" charset="0"/>
              <a:cs typeface="Arial" panose="020B0604020202020204" pitchFamily="34" charset="0"/>
            </a:endParaRPr>
          </a:p>
        </p:txBody>
      </p:sp>
      <p:sp>
        <p:nvSpPr>
          <p:cNvPr id="19" name="Rechteck 18">
            <a:extLst>
              <a:ext uri="{FF2B5EF4-FFF2-40B4-BE49-F238E27FC236}">
                <a16:creationId xmlns:a16="http://schemas.microsoft.com/office/drawing/2014/main" id="{D165F717-1628-46EF-B9D2-7A1EE2B6C625}"/>
              </a:ext>
            </a:extLst>
          </p:cNvPr>
          <p:cNvSpPr/>
          <p:nvPr/>
        </p:nvSpPr>
        <p:spPr>
          <a:xfrm>
            <a:off x="4554970" y="4353634"/>
            <a:ext cx="1417813" cy="488612"/>
          </a:xfrm>
          <a:prstGeom prst="rect">
            <a:avLst/>
          </a:prstGeom>
          <a:noFill/>
          <a:ln w="9525" cap="flat" cmpd="sng" algn="ctr">
            <a:solidFill>
              <a:srgbClr val="004C7D"/>
            </a:solidFill>
            <a:prstDash val="solid"/>
          </a:ln>
          <a:effectLst/>
        </p:spPr>
        <p:txBody>
          <a:bodyPr lIns="108000" rIns="108000" rtlCol="0" anchor="ctr"/>
          <a:lstStyle/>
          <a:p>
            <a:pPr algn="ctr">
              <a:spcAft>
                <a:spcPts val="150"/>
              </a:spcAft>
              <a:tabLst>
                <a:tab pos="1610916" algn="l"/>
              </a:tabLst>
              <a:defRPr/>
            </a:pPr>
            <a:r>
              <a:rPr lang="de-DE" sz="1000" kern="0" dirty="0">
                <a:solidFill>
                  <a:srgbClr val="575757"/>
                </a:solidFill>
                <a:latin typeface="Arial" panose="020B0604020202020204" pitchFamily="34" charset="0"/>
                <a:ea typeface="Corporate S" charset="0"/>
                <a:cs typeface="Arial" panose="020B0604020202020204" pitchFamily="34" charset="0"/>
              </a:rPr>
              <a:t>Unveränderlichkeit v. Daten</a:t>
            </a:r>
          </a:p>
          <a:p>
            <a:pPr algn="ctr" defTabSz="685800">
              <a:spcAft>
                <a:spcPts val="225"/>
              </a:spcAft>
              <a:tabLst>
                <a:tab pos="1610916" algn="l"/>
              </a:tabLst>
              <a:defRPr/>
            </a:pPr>
            <a:r>
              <a:rPr lang="de-DE" sz="1000" b="1" kern="0" dirty="0">
                <a:solidFill>
                  <a:srgbClr val="575757"/>
                </a:solidFill>
                <a:latin typeface="Arial" panose="020B0604020202020204" pitchFamily="34" charset="0"/>
                <a:ea typeface="Corporate S Demi" charset="0"/>
                <a:cs typeface="Arial" panose="020B0604020202020204" pitchFamily="34" charset="0"/>
              </a:rPr>
              <a:t>Revisionssicherheit</a:t>
            </a:r>
          </a:p>
        </p:txBody>
      </p:sp>
      <p:sp>
        <p:nvSpPr>
          <p:cNvPr id="20" name="Rechteck 19">
            <a:extLst>
              <a:ext uri="{FF2B5EF4-FFF2-40B4-BE49-F238E27FC236}">
                <a16:creationId xmlns:a16="http://schemas.microsoft.com/office/drawing/2014/main" id="{D17E79B0-11E9-41C4-958E-EDCF0C27959A}"/>
              </a:ext>
            </a:extLst>
          </p:cNvPr>
          <p:cNvSpPr/>
          <p:nvPr/>
        </p:nvSpPr>
        <p:spPr>
          <a:xfrm>
            <a:off x="6029738" y="4353633"/>
            <a:ext cx="1417813" cy="488612"/>
          </a:xfrm>
          <a:prstGeom prst="rect">
            <a:avLst/>
          </a:prstGeom>
          <a:noFill/>
          <a:ln w="9525" cap="flat" cmpd="sng" algn="ctr">
            <a:solidFill>
              <a:srgbClr val="731D31"/>
            </a:solidFill>
            <a:prstDash val="solid"/>
          </a:ln>
          <a:effectLst/>
        </p:spPr>
        <p:txBody>
          <a:bodyPr lIns="108000" rIns="108000" rtlCol="0" anchor="ctr"/>
          <a:lstStyle/>
          <a:p>
            <a:pPr algn="ctr">
              <a:spcAft>
                <a:spcPts val="150"/>
              </a:spcAft>
              <a:tabLst>
                <a:tab pos="1610916" algn="l"/>
              </a:tabLst>
              <a:defRPr/>
            </a:pPr>
            <a:r>
              <a:rPr lang="de-DE" sz="1000" kern="0" dirty="0">
                <a:solidFill>
                  <a:srgbClr val="575757"/>
                </a:solidFill>
                <a:latin typeface="Arial" panose="020B0604020202020204" pitchFamily="34" charset="0"/>
                <a:ea typeface="Corporate S" charset="0"/>
                <a:cs typeface="Arial" panose="020B0604020202020204" pitchFamily="34" charset="0"/>
              </a:rPr>
              <a:t>Prüfhistorie</a:t>
            </a:r>
          </a:p>
          <a:p>
            <a:pPr algn="ctr" defTabSz="685800">
              <a:spcAft>
                <a:spcPts val="225"/>
              </a:spcAft>
              <a:tabLst>
                <a:tab pos="1610916" algn="l"/>
              </a:tabLst>
              <a:defRPr/>
            </a:pPr>
            <a:r>
              <a:rPr lang="de-DE" sz="1000" b="1" kern="0" dirty="0">
                <a:solidFill>
                  <a:srgbClr val="575757"/>
                </a:solidFill>
                <a:latin typeface="Arial" panose="020B0604020202020204" pitchFamily="34" charset="0"/>
                <a:ea typeface="Corporate S Demi" charset="0"/>
                <a:cs typeface="Arial" panose="020B0604020202020204" pitchFamily="34" charset="0"/>
              </a:rPr>
              <a:t>Nachvollziehbarkeit </a:t>
            </a:r>
          </a:p>
        </p:txBody>
      </p:sp>
      <p:sp>
        <p:nvSpPr>
          <p:cNvPr id="21" name="Rechteck 20">
            <a:extLst>
              <a:ext uri="{FF2B5EF4-FFF2-40B4-BE49-F238E27FC236}">
                <a16:creationId xmlns:a16="http://schemas.microsoft.com/office/drawing/2014/main" id="{D754AA93-DF9D-46DE-9A2C-8C7277C446BF}"/>
              </a:ext>
            </a:extLst>
          </p:cNvPr>
          <p:cNvSpPr/>
          <p:nvPr/>
        </p:nvSpPr>
        <p:spPr>
          <a:xfrm>
            <a:off x="7504507" y="4353633"/>
            <a:ext cx="1178666" cy="488612"/>
          </a:xfrm>
          <a:prstGeom prst="rect">
            <a:avLst/>
          </a:prstGeom>
          <a:noFill/>
          <a:ln w="9525" cap="flat" cmpd="sng" algn="ctr">
            <a:solidFill>
              <a:srgbClr val="731D31"/>
            </a:solidFill>
            <a:prstDash val="solid"/>
          </a:ln>
          <a:effectLst/>
        </p:spPr>
        <p:txBody>
          <a:bodyPr lIns="108000" rIns="108000" rtlCol="0" anchor="ctr"/>
          <a:lstStyle/>
          <a:p>
            <a:pPr algn="ctr">
              <a:spcAft>
                <a:spcPts val="150"/>
              </a:spcAft>
              <a:tabLst>
                <a:tab pos="1610916" algn="l"/>
              </a:tabLst>
              <a:defRPr/>
            </a:pPr>
            <a:r>
              <a:rPr lang="de-DE" sz="1000" kern="0" dirty="0" err="1">
                <a:solidFill>
                  <a:srgbClr val="575757"/>
                </a:solidFill>
                <a:latin typeface="Arial" panose="020B0604020202020204" pitchFamily="34" charset="0"/>
                <a:ea typeface="Corporate S" charset="0"/>
                <a:cs typeface="Arial" panose="020B0604020202020204" pitchFamily="34" charset="0"/>
              </a:rPr>
              <a:t>IDEASkript</a:t>
            </a:r>
            <a:endParaRPr lang="de-DE" sz="1000" kern="0" dirty="0">
              <a:solidFill>
                <a:srgbClr val="575757"/>
              </a:solidFill>
              <a:latin typeface="Arial" panose="020B0604020202020204" pitchFamily="34" charset="0"/>
              <a:ea typeface="Corporate S" charset="0"/>
              <a:cs typeface="Arial" panose="020B0604020202020204" pitchFamily="34" charset="0"/>
            </a:endParaRPr>
          </a:p>
          <a:p>
            <a:pPr algn="ctr" defTabSz="685800">
              <a:spcAft>
                <a:spcPts val="225"/>
              </a:spcAft>
              <a:tabLst>
                <a:tab pos="1610916" algn="l"/>
              </a:tabLst>
              <a:defRPr/>
            </a:pPr>
            <a:r>
              <a:rPr lang="de-DE" sz="1000" b="1" kern="0" dirty="0">
                <a:solidFill>
                  <a:srgbClr val="575757"/>
                </a:solidFill>
                <a:latin typeface="Arial" panose="020B0604020202020204" pitchFamily="34" charset="0"/>
                <a:ea typeface="Corporate S Demi" charset="0"/>
                <a:cs typeface="Arial" panose="020B0604020202020204" pitchFamily="34" charset="0"/>
              </a:rPr>
              <a:t>Standardisier-barkeit</a:t>
            </a:r>
            <a:endParaRPr lang="en-US" sz="1000" b="1" kern="0" dirty="0">
              <a:solidFill>
                <a:srgbClr val="575757"/>
              </a:solidFill>
              <a:latin typeface="Arial" panose="020B0604020202020204" pitchFamily="34" charset="0"/>
              <a:ea typeface="Corporate S Demi" charset="0"/>
              <a:cs typeface="Arial" panose="020B0604020202020204" pitchFamily="34" charset="0"/>
            </a:endParaRPr>
          </a:p>
        </p:txBody>
      </p:sp>
    </p:spTree>
    <p:extLst>
      <p:ext uri="{BB962C8B-B14F-4D97-AF65-F5344CB8AC3E}">
        <p14:creationId xmlns:p14="http://schemas.microsoft.com/office/powerpoint/2010/main" val="3153134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2382" y="350323"/>
            <a:ext cx="2110600" cy="795600"/>
          </a:xfrm>
        </p:spPr>
        <p:txBody>
          <a:bodyPr/>
          <a:lstStyle/>
          <a:p>
            <a:r>
              <a:rPr lang="de-DE" dirty="0"/>
              <a:t>Allgemeines/Vertrieb von IDEA</a:t>
            </a:r>
          </a:p>
        </p:txBody>
      </p:sp>
      <p:sp>
        <p:nvSpPr>
          <p:cNvPr id="4" name="Textplatzhalter 3"/>
          <p:cNvSpPr>
            <a:spLocks noGrp="1"/>
          </p:cNvSpPr>
          <p:nvPr>
            <p:ph type="body" sz="quarter" idx="10"/>
          </p:nvPr>
        </p:nvSpPr>
        <p:spPr/>
        <p:txBody>
          <a:bodyPr/>
          <a:lstStyle/>
          <a:p>
            <a:r>
              <a:rPr lang="de-DE" dirty="0"/>
              <a:t>Herausforderungen</a:t>
            </a:r>
          </a:p>
        </p:txBody>
      </p:sp>
      <p:sp>
        <p:nvSpPr>
          <p:cNvPr id="5" name="Datumsplatzhalter 4"/>
          <p:cNvSpPr>
            <a:spLocks noGrp="1"/>
          </p:cNvSpPr>
          <p:nvPr>
            <p:ph type="dt" sz="half" idx="14"/>
          </p:nvPr>
        </p:nvSpPr>
        <p:spPr/>
        <p:txBody>
          <a:bodyPr/>
          <a:lstStyle/>
          <a:p>
            <a:r>
              <a:rPr lang="de-DE" dirty="0"/>
              <a:t>Stand 2021</a:t>
            </a:r>
          </a:p>
        </p:txBody>
      </p:sp>
      <p:sp>
        <p:nvSpPr>
          <p:cNvPr id="7" name="Foliennummernplatzhalter 6"/>
          <p:cNvSpPr>
            <a:spLocks noGrp="1"/>
          </p:cNvSpPr>
          <p:nvPr>
            <p:ph type="sldNum" sz="quarter" idx="16"/>
          </p:nvPr>
        </p:nvSpPr>
        <p:spPr/>
        <p:txBody>
          <a:bodyPr/>
          <a:lstStyle/>
          <a:p>
            <a:fld id="{9D7D3CBE-C5B6-4E39-B7F9-DE3180FA4E55}" type="slidenum">
              <a:rPr lang="de-DE" smtClean="0"/>
              <a:pPr/>
              <a:t>5</a:t>
            </a:fld>
            <a:endParaRPr lang="de-DE" dirty="0"/>
          </a:p>
        </p:txBody>
      </p:sp>
      <p:pic>
        <p:nvPicPr>
          <p:cNvPr id="8" name="Grafik 7"/>
          <p:cNvPicPr>
            <a:picLocks noChangeAspect="1"/>
          </p:cNvPicPr>
          <p:nvPr/>
        </p:nvPicPr>
        <p:blipFill>
          <a:blip r:embed="rId2"/>
          <a:stretch>
            <a:fillRect/>
          </a:stretch>
        </p:blipFill>
        <p:spPr>
          <a:xfrm>
            <a:off x="3411512" y="1227039"/>
            <a:ext cx="5356029" cy="2325537"/>
          </a:xfrm>
          <a:prstGeom prst="rect">
            <a:avLst/>
          </a:prstGeom>
        </p:spPr>
      </p:pic>
    </p:spTree>
    <p:extLst>
      <p:ext uri="{BB962C8B-B14F-4D97-AF65-F5344CB8AC3E}">
        <p14:creationId xmlns:p14="http://schemas.microsoft.com/office/powerpoint/2010/main" val="33983653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7153DE-51D4-4514-9B54-0181D8E589E5}"/>
              </a:ext>
            </a:extLst>
          </p:cNvPr>
          <p:cNvSpPr>
            <a:spLocks noGrp="1"/>
          </p:cNvSpPr>
          <p:nvPr>
            <p:ph type="title"/>
          </p:nvPr>
        </p:nvSpPr>
        <p:spPr>
          <a:xfrm>
            <a:off x="352381" y="350323"/>
            <a:ext cx="2576170" cy="795600"/>
          </a:xfrm>
        </p:spPr>
        <p:txBody>
          <a:bodyPr/>
          <a:lstStyle/>
          <a:p>
            <a:r>
              <a:rPr lang="de-DE" dirty="0"/>
              <a:t>Nutzung von IDEA in Kreditinstituten</a:t>
            </a:r>
          </a:p>
        </p:txBody>
      </p:sp>
      <p:sp>
        <p:nvSpPr>
          <p:cNvPr id="3" name="Inhaltsplatzhalter 2">
            <a:extLst>
              <a:ext uri="{FF2B5EF4-FFF2-40B4-BE49-F238E27FC236}">
                <a16:creationId xmlns:a16="http://schemas.microsoft.com/office/drawing/2014/main" id="{0306D7E3-3F65-4FC3-945F-0536C0DDB57D}"/>
              </a:ext>
            </a:extLst>
          </p:cNvPr>
          <p:cNvSpPr>
            <a:spLocks noGrp="1"/>
          </p:cNvSpPr>
          <p:nvPr>
            <p:ph sz="quarter" idx="13"/>
          </p:nvPr>
        </p:nvSpPr>
        <p:spPr/>
        <p:txBody>
          <a:bodyPr/>
          <a:lstStyle/>
          <a:p>
            <a:pPr>
              <a:buClrTx/>
            </a:pPr>
            <a:r>
              <a:rPr lang="de-DE" sz="1200" dirty="0"/>
              <a:t>Über 455 Revisionsabteilungen nutzen IDEA in Deutschland, dies entspricht einer Lizenzanzahl von rund 1.440. Dies bezieht sich auf alle Branchen sowie die Kommunen und öffentliche Institutionen. Die Finanzverwaltung hat aktuell ca. 35.000 Lizenzen im Einsatz. Beispielsweise nutzen die Sparkassen oder die DZ-Bank IDEA für die Analyse und Prüfung ihrer Daten.</a:t>
            </a:r>
          </a:p>
          <a:p>
            <a:pPr>
              <a:buClrTx/>
            </a:pPr>
            <a:r>
              <a:rPr lang="de-DE" sz="1200" dirty="0"/>
              <a:t>IDEA kann für die meisten Bankbereiche, wie z. B. Girokonten, Personen- und Firmenkredite, Finanzen und Investitionen, eingesetzt werden. </a:t>
            </a:r>
          </a:p>
          <a:p>
            <a:pPr>
              <a:buClrTx/>
            </a:pPr>
            <a:r>
              <a:rPr lang="de-DE" sz="1200" dirty="0"/>
              <a:t>Beispielsweise können mit IDEA nähere Details mithilfe von Kalkulationen zu Hauptbüchern oder Kontensalden entnommen werden. Ebenfalls können Zinsberechnungen oder Bankgebühren mit IDEA einfach überprüft werden. </a:t>
            </a:r>
          </a:p>
          <a:p>
            <a:pPr>
              <a:buClrTx/>
            </a:pPr>
            <a:r>
              <a:rPr lang="de-DE" sz="1200" dirty="0"/>
              <a:t>Des Weiteren können auch Tests von Ausnahmen und Sonderfällen vorgenommen werden, wie z. B.: </a:t>
            </a:r>
          </a:p>
          <a:p>
            <a:pPr lvl="1">
              <a:buClrTx/>
            </a:pPr>
            <a:r>
              <a:rPr lang="de-DE" sz="1200" dirty="0"/>
              <a:t>Identifizierung der Konten mit fehlenden Standardinformationen oder mit hohen Durchschnittswerten von Transaktionen </a:t>
            </a:r>
          </a:p>
          <a:p>
            <a:pPr lvl="1">
              <a:buClrTx/>
            </a:pPr>
            <a:r>
              <a:rPr lang="de-DE" sz="1200" dirty="0"/>
              <a:t>Suche nach falschen oder unüblichen Standarddaten</a:t>
            </a:r>
          </a:p>
          <a:p>
            <a:pPr lvl="1">
              <a:buClrTx/>
            </a:pPr>
            <a:r>
              <a:rPr lang="de-DE" sz="1200" dirty="0"/>
              <a:t>Kalkulation der fälligen Zinsen und Überprüfung der Bezugszinsen und Berichte</a:t>
            </a:r>
          </a:p>
          <a:p>
            <a:pPr lvl="1">
              <a:spcAft>
                <a:spcPts val="800"/>
              </a:spcAft>
              <a:buClrTx/>
            </a:pPr>
            <a:r>
              <a:rPr lang="de-DE" sz="1200" dirty="0"/>
              <a:t>Nutzung von verschiedenen anderen Funktionen, wie z. B. Lückenanalyse oder Mehrfachbelegungen.</a:t>
            </a:r>
          </a:p>
          <a:p>
            <a:pPr>
              <a:spcAft>
                <a:spcPts val="800"/>
              </a:spcAft>
              <a:buClrTx/>
            </a:pPr>
            <a:r>
              <a:rPr lang="de-DE" sz="1200" dirty="0"/>
              <a:t>IDEA kann hervorragend für die Analyse von Kontentypen, Anleihen, Hypotheken oder Kapitalanalagen eingesetzt werden.</a:t>
            </a:r>
          </a:p>
        </p:txBody>
      </p:sp>
      <p:sp>
        <p:nvSpPr>
          <p:cNvPr id="5" name="Datumsplatzhalter 4">
            <a:extLst>
              <a:ext uri="{FF2B5EF4-FFF2-40B4-BE49-F238E27FC236}">
                <a16:creationId xmlns:a16="http://schemas.microsoft.com/office/drawing/2014/main" id="{4C1BF81B-2DAA-42CA-B5CB-9F0186343656}"/>
              </a:ext>
            </a:extLst>
          </p:cNvPr>
          <p:cNvSpPr>
            <a:spLocks noGrp="1"/>
          </p:cNvSpPr>
          <p:nvPr>
            <p:ph type="dt" sz="half" idx="14"/>
          </p:nvPr>
        </p:nvSpPr>
        <p:spPr/>
        <p:txBody>
          <a:bodyPr/>
          <a:lstStyle/>
          <a:p>
            <a:r>
              <a:rPr lang="de-DE" dirty="0"/>
              <a:t>Stand 2021</a:t>
            </a:r>
          </a:p>
        </p:txBody>
      </p:sp>
      <p:sp>
        <p:nvSpPr>
          <p:cNvPr id="7" name="Foliennummernplatzhalter 6">
            <a:extLst>
              <a:ext uri="{FF2B5EF4-FFF2-40B4-BE49-F238E27FC236}">
                <a16:creationId xmlns:a16="http://schemas.microsoft.com/office/drawing/2014/main" id="{147C58E5-659E-4CDF-B5E7-E9D77E907DFB}"/>
              </a:ext>
            </a:extLst>
          </p:cNvPr>
          <p:cNvSpPr>
            <a:spLocks noGrp="1"/>
          </p:cNvSpPr>
          <p:nvPr>
            <p:ph type="sldNum" sz="quarter" idx="16"/>
          </p:nvPr>
        </p:nvSpPr>
        <p:spPr/>
        <p:txBody>
          <a:bodyPr/>
          <a:lstStyle/>
          <a:p>
            <a:fld id="{9D7D3CBE-C5B6-4E39-B7F9-DE3180FA4E55}" type="slidenum">
              <a:rPr lang="de-DE" smtClean="0"/>
              <a:pPr/>
              <a:t>6</a:t>
            </a:fld>
            <a:endParaRPr lang="de-DE" dirty="0"/>
          </a:p>
        </p:txBody>
      </p:sp>
    </p:spTree>
    <p:extLst>
      <p:ext uri="{BB962C8B-B14F-4D97-AF65-F5344CB8AC3E}">
        <p14:creationId xmlns:p14="http://schemas.microsoft.com/office/powerpoint/2010/main" val="1229560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2381" y="350323"/>
            <a:ext cx="2643738" cy="795600"/>
          </a:xfrm>
        </p:spPr>
        <p:txBody>
          <a:bodyPr/>
          <a:lstStyle/>
          <a:p>
            <a:r>
              <a:rPr lang="de-DE" b="1" dirty="0"/>
              <a:t>Nutzung von IDEA in Kreditinstituten mit </a:t>
            </a:r>
            <a:r>
              <a:rPr lang="de-DE" b="1" dirty="0">
                <a:latin typeface="Arial" panose="020B0604020202020204" pitchFamily="34" charset="0"/>
                <a:cs typeface="Arial" panose="020B0604020202020204" pitchFamily="34" charset="0"/>
              </a:rPr>
              <a:t>aktuellen Apps</a:t>
            </a:r>
            <a:endParaRPr lang="de-DE" dirty="0"/>
          </a:p>
        </p:txBody>
      </p:sp>
      <p:sp>
        <p:nvSpPr>
          <p:cNvPr id="3" name="Inhaltsplatzhalter 2"/>
          <p:cNvSpPr>
            <a:spLocks noGrp="1"/>
          </p:cNvSpPr>
          <p:nvPr>
            <p:ph sz="quarter" idx="13"/>
          </p:nvPr>
        </p:nvSpPr>
        <p:spPr/>
        <p:txBody>
          <a:bodyPr/>
          <a:lstStyle/>
          <a:p>
            <a:r>
              <a:rPr lang="de-DE" dirty="0"/>
              <a:t>Die Apps folgen dem starken Standardisierungsprozess und einem umfangreichen Inhalt mit Expertenwissen</a:t>
            </a:r>
          </a:p>
          <a:p>
            <a:endParaRPr lang="de-DE" dirty="0"/>
          </a:p>
          <a:p>
            <a:pPr marL="0" indent="0">
              <a:buNone/>
            </a:pPr>
            <a:r>
              <a:rPr lang="de-DE" b="1" dirty="0"/>
              <a:t>Alle Apps enthalten:</a:t>
            </a:r>
          </a:p>
          <a:p>
            <a:pPr marL="182563" lvl="1" indent="-182563"/>
            <a:r>
              <a:rPr lang="de-DE" dirty="0"/>
              <a:t>Anleitung zur Datenbeschaffung</a:t>
            </a:r>
          </a:p>
          <a:p>
            <a:pPr marL="182563" lvl="1" indent="-182563"/>
            <a:r>
              <a:rPr lang="de-DE" dirty="0"/>
              <a:t>Datenimport und Aufbereitung der Tabellen</a:t>
            </a:r>
          </a:p>
          <a:p>
            <a:pPr marL="182563" lvl="1" indent="-182563"/>
            <a:r>
              <a:rPr lang="de-DE" dirty="0"/>
              <a:t>Fachspezifische Prüfschritte</a:t>
            </a:r>
          </a:p>
          <a:p>
            <a:pPr marL="182563" lvl="1" indent="-182563"/>
            <a:r>
              <a:rPr lang="de-DE" dirty="0"/>
              <a:t>Berichterstattung</a:t>
            </a:r>
          </a:p>
          <a:p>
            <a:pPr lvl="1"/>
            <a:endParaRPr lang="de-DE" dirty="0"/>
          </a:p>
          <a:p>
            <a:pPr marL="0" lvl="1" indent="0">
              <a:buNone/>
            </a:pPr>
            <a:r>
              <a:rPr lang="de-DE" dirty="0"/>
              <a:t>Aktueller Stand:</a:t>
            </a:r>
          </a:p>
          <a:p>
            <a:pPr marL="0" lvl="1" indent="0">
              <a:buNone/>
            </a:pPr>
            <a:endParaRPr lang="de-DE" dirty="0"/>
          </a:p>
          <a:p>
            <a:endParaRPr lang="de-DE" dirty="0"/>
          </a:p>
          <a:p>
            <a:pPr marL="0" indent="0">
              <a:buNone/>
            </a:pPr>
            <a:endParaRPr lang="de-DE" dirty="0"/>
          </a:p>
        </p:txBody>
      </p:sp>
      <p:sp>
        <p:nvSpPr>
          <p:cNvPr id="5" name="Datumsplatzhalter 4"/>
          <p:cNvSpPr>
            <a:spLocks noGrp="1"/>
          </p:cNvSpPr>
          <p:nvPr>
            <p:ph type="dt" sz="half" idx="14"/>
          </p:nvPr>
        </p:nvSpPr>
        <p:spPr/>
        <p:txBody>
          <a:bodyPr/>
          <a:lstStyle/>
          <a:p>
            <a:r>
              <a:rPr lang="de-DE" dirty="0"/>
              <a:t>Stand 2021</a:t>
            </a:r>
          </a:p>
        </p:txBody>
      </p:sp>
      <p:sp>
        <p:nvSpPr>
          <p:cNvPr id="7" name="Foliennummernplatzhalter 6"/>
          <p:cNvSpPr>
            <a:spLocks noGrp="1"/>
          </p:cNvSpPr>
          <p:nvPr>
            <p:ph type="sldNum" sz="quarter" idx="16"/>
          </p:nvPr>
        </p:nvSpPr>
        <p:spPr/>
        <p:txBody>
          <a:bodyPr/>
          <a:lstStyle/>
          <a:p>
            <a:fld id="{9D7D3CBE-C5B6-4E39-B7F9-DE3180FA4E55}" type="slidenum">
              <a:rPr lang="de-DE" smtClean="0"/>
              <a:pPr/>
              <a:t>7</a:t>
            </a:fld>
            <a:endParaRPr lang="de-DE" dirty="0"/>
          </a:p>
        </p:txBody>
      </p:sp>
      <p:pic>
        <p:nvPicPr>
          <p:cNvPr id="8" name="Grafik 7">
            <a:extLst>
              <a:ext uri="{FF2B5EF4-FFF2-40B4-BE49-F238E27FC236}">
                <a16:creationId xmlns:a16="http://schemas.microsoft.com/office/drawing/2014/main" id="{58774CD6-C54E-480B-A121-D766F6557CDF}"/>
              </a:ext>
            </a:extLst>
          </p:cNvPr>
          <p:cNvPicPr>
            <a:picLocks noChangeAspect="1"/>
          </p:cNvPicPr>
          <p:nvPr/>
        </p:nvPicPr>
        <p:blipFill>
          <a:blip r:embed="rId2"/>
          <a:stretch>
            <a:fillRect/>
          </a:stretch>
        </p:blipFill>
        <p:spPr>
          <a:xfrm>
            <a:off x="3411042" y="3504820"/>
            <a:ext cx="3321050" cy="1129290"/>
          </a:xfrm>
          <a:prstGeom prst="rect">
            <a:avLst/>
          </a:prstGeom>
        </p:spPr>
      </p:pic>
    </p:spTree>
    <p:extLst>
      <p:ext uri="{BB962C8B-B14F-4D97-AF65-F5344CB8AC3E}">
        <p14:creationId xmlns:p14="http://schemas.microsoft.com/office/powerpoint/2010/main" val="3788600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3"/>
          </p:nvPr>
        </p:nvSpPr>
        <p:spPr/>
        <p:txBody>
          <a:bodyPr/>
          <a:lstStyle/>
          <a:p>
            <a:r>
              <a:rPr lang="de-DE" dirty="0"/>
              <a:t>IDEA ist aktuell bei </a:t>
            </a:r>
            <a:r>
              <a:rPr lang="de-DE" dirty="0" smtClean="0"/>
              <a:t>112 </a:t>
            </a:r>
            <a:r>
              <a:rPr lang="de-DE" dirty="0"/>
              <a:t>Sparkassen im Einsatz</a:t>
            </a:r>
          </a:p>
          <a:p>
            <a:r>
              <a:rPr lang="de-DE" dirty="0"/>
              <a:t>Zudem nutzen </a:t>
            </a:r>
            <a:r>
              <a:rPr lang="de-DE" dirty="0" smtClean="0"/>
              <a:t>über 60 die </a:t>
            </a:r>
            <a:r>
              <a:rPr lang="de-DE" dirty="0"/>
              <a:t>Sparkassen-Apps und tragen Ihr Wissen zur weiteren Entwicklung bei</a:t>
            </a:r>
          </a:p>
          <a:p>
            <a:r>
              <a:rPr lang="de-DE" dirty="0"/>
              <a:t>Mit der Einführung befassen sich z.Zt. ca. 20-25 Sparkassen</a:t>
            </a:r>
          </a:p>
          <a:p>
            <a:r>
              <a:rPr lang="de-DE" dirty="0"/>
              <a:t>Aus dem IDEA-Skript des Bayerischen Prüfungsverbandes stammt der Ansatz zur Entwicklung der App Finanzen und Rechnungswesen, um Revisoren die angemessene Vorbereitung und Qualitätssicherung des JA, auf Knopfdruck zu ermöglichen</a:t>
            </a:r>
          </a:p>
          <a:p>
            <a:endParaRPr lang="de-DE" dirty="0"/>
          </a:p>
        </p:txBody>
      </p:sp>
      <p:sp>
        <p:nvSpPr>
          <p:cNvPr id="5" name="Datumsplatzhalter 4"/>
          <p:cNvSpPr>
            <a:spLocks noGrp="1"/>
          </p:cNvSpPr>
          <p:nvPr>
            <p:ph type="dt" sz="half" idx="14"/>
          </p:nvPr>
        </p:nvSpPr>
        <p:spPr/>
        <p:txBody>
          <a:bodyPr/>
          <a:lstStyle/>
          <a:p>
            <a:r>
              <a:rPr lang="de-DE" dirty="0"/>
              <a:t>Stand 2021</a:t>
            </a:r>
          </a:p>
        </p:txBody>
      </p:sp>
      <p:sp>
        <p:nvSpPr>
          <p:cNvPr id="7" name="Foliennummernplatzhalter 6"/>
          <p:cNvSpPr>
            <a:spLocks noGrp="1"/>
          </p:cNvSpPr>
          <p:nvPr>
            <p:ph type="sldNum" sz="quarter" idx="16"/>
          </p:nvPr>
        </p:nvSpPr>
        <p:spPr/>
        <p:txBody>
          <a:bodyPr/>
          <a:lstStyle/>
          <a:p>
            <a:fld id="{9D7D3CBE-C5B6-4E39-B7F9-DE3180FA4E55}" type="slidenum">
              <a:rPr lang="de-DE" smtClean="0"/>
              <a:pPr/>
              <a:t>8</a:t>
            </a:fld>
            <a:endParaRPr lang="de-DE" dirty="0"/>
          </a:p>
        </p:txBody>
      </p:sp>
      <p:sp>
        <p:nvSpPr>
          <p:cNvPr id="8" name="Titel 2"/>
          <p:cNvSpPr>
            <a:spLocks noGrp="1"/>
          </p:cNvSpPr>
          <p:nvPr>
            <p:ph type="title"/>
          </p:nvPr>
        </p:nvSpPr>
        <p:spPr/>
        <p:txBody>
          <a:bodyPr>
            <a:noAutofit/>
          </a:bodyPr>
          <a:lstStyle/>
          <a:p>
            <a:r>
              <a:rPr lang="de-DE" dirty="0"/>
              <a:t>Allgemeines/ Vertrieb von IDEA</a:t>
            </a:r>
          </a:p>
        </p:txBody>
      </p:sp>
      <p:sp>
        <p:nvSpPr>
          <p:cNvPr id="9" name="Textplatzhalter 3">
            <a:extLst>
              <a:ext uri="{FF2B5EF4-FFF2-40B4-BE49-F238E27FC236}">
                <a16:creationId xmlns:a16="http://schemas.microsoft.com/office/drawing/2014/main" id="{514D32ED-0B42-4934-A29D-B7F8A8851D3D}"/>
              </a:ext>
            </a:extLst>
          </p:cNvPr>
          <p:cNvSpPr>
            <a:spLocks noGrp="1"/>
          </p:cNvSpPr>
          <p:nvPr>
            <p:ph type="body" sz="quarter" idx="10"/>
          </p:nvPr>
        </p:nvSpPr>
        <p:spPr>
          <a:xfrm>
            <a:off x="352381" y="2150076"/>
            <a:ext cx="2347200" cy="2400212"/>
          </a:xfrm>
        </p:spPr>
        <p:txBody>
          <a:bodyPr/>
          <a:lstStyle/>
          <a:p>
            <a:r>
              <a:rPr lang="de-DE" dirty="0"/>
              <a:t>IDEA in der Sparkassenlandschaft</a:t>
            </a:r>
          </a:p>
        </p:txBody>
      </p:sp>
    </p:spTree>
    <p:extLst>
      <p:ext uri="{BB962C8B-B14F-4D97-AF65-F5344CB8AC3E}">
        <p14:creationId xmlns:p14="http://schemas.microsoft.com/office/powerpoint/2010/main" val="25644624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Entwicklung von Sparkassen - Apps</a:t>
            </a:r>
          </a:p>
        </p:txBody>
      </p:sp>
      <p:sp>
        <p:nvSpPr>
          <p:cNvPr id="3" name="Inhaltsplatzhalter 2"/>
          <p:cNvSpPr>
            <a:spLocks noGrp="1"/>
          </p:cNvSpPr>
          <p:nvPr>
            <p:ph sz="quarter" idx="13"/>
          </p:nvPr>
        </p:nvSpPr>
        <p:spPr/>
        <p:txBody>
          <a:bodyPr/>
          <a:lstStyle/>
          <a:p>
            <a:r>
              <a:rPr lang="de-DE" dirty="0"/>
              <a:t>Zusammenschluss von 10 Sparkassen im Sinne eines Crowdfundings in 2018</a:t>
            </a:r>
          </a:p>
          <a:p>
            <a:r>
              <a:rPr lang="de-DE" dirty="0"/>
              <a:t>Gemeinsame Entwicklung der Apps mit Audicon</a:t>
            </a:r>
          </a:p>
          <a:p>
            <a:r>
              <a:rPr lang="de-DE" dirty="0"/>
              <a:t>Schaffung eines Betriebsmodells zur Zusammenarbeit der Internen Revision nach </a:t>
            </a:r>
            <a:r>
              <a:rPr lang="de-DE" dirty="0" err="1"/>
              <a:t>BdZ</a:t>
            </a:r>
            <a:endParaRPr lang="de-DE" dirty="0"/>
          </a:p>
          <a:p>
            <a:endParaRPr lang="de-DE" dirty="0"/>
          </a:p>
          <a:p>
            <a:pPr marL="0" indent="0">
              <a:buNone/>
            </a:pPr>
            <a:endParaRPr lang="de-DE" dirty="0"/>
          </a:p>
        </p:txBody>
      </p:sp>
      <p:sp>
        <p:nvSpPr>
          <p:cNvPr id="5" name="Datumsplatzhalter 4"/>
          <p:cNvSpPr>
            <a:spLocks noGrp="1"/>
          </p:cNvSpPr>
          <p:nvPr>
            <p:ph type="dt" sz="half" idx="14"/>
          </p:nvPr>
        </p:nvSpPr>
        <p:spPr/>
        <p:txBody>
          <a:bodyPr/>
          <a:lstStyle/>
          <a:p>
            <a:r>
              <a:rPr lang="de-DE" dirty="0"/>
              <a:t>Stand 2021</a:t>
            </a:r>
          </a:p>
        </p:txBody>
      </p:sp>
      <p:sp>
        <p:nvSpPr>
          <p:cNvPr id="7" name="Foliennummernplatzhalter 6"/>
          <p:cNvSpPr>
            <a:spLocks noGrp="1"/>
          </p:cNvSpPr>
          <p:nvPr>
            <p:ph type="sldNum" sz="quarter" idx="16"/>
          </p:nvPr>
        </p:nvSpPr>
        <p:spPr/>
        <p:txBody>
          <a:bodyPr/>
          <a:lstStyle/>
          <a:p>
            <a:fld id="{9D7D3CBE-C5B6-4E39-B7F9-DE3180FA4E55}" type="slidenum">
              <a:rPr lang="de-DE" smtClean="0"/>
              <a:pPr/>
              <a:t>9</a:t>
            </a:fld>
            <a:endParaRPr lang="de-DE" dirty="0"/>
          </a:p>
        </p:txBody>
      </p:sp>
      <p:pic>
        <p:nvPicPr>
          <p:cNvPr id="9" name="Grafik 8"/>
          <p:cNvPicPr>
            <a:picLocks noChangeAspect="1"/>
          </p:cNvPicPr>
          <p:nvPr/>
        </p:nvPicPr>
        <p:blipFill>
          <a:blip r:embed="rId2"/>
          <a:stretch>
            <a:fillRect/>
          </a:stretch>
        </p:blipFill>
        <p:spPr>
          <a:xfrm>
            <a:off x="3634850" y="2041040"/>
            <a:ext cx="4922488" cy="2201604"/>
          </a:xfrm>
          <a:prstGeom prst="rect">
            <a:avLst/>
          </a:prstGeom>
        </p:spPr>
      </p:pic>
    </p:spTree>
    <p:extLst>
      <p:ext uri="{BB962C8B-B14F-4D97-AF65-F5344CB8AC3E}">
        <p14:creationId xmlns:p14="http://schemas.microsoft.com/office/powerpoint/2010/main" val="12819099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2381" y="350323"/>
            <a:ext cx="2507551" cy="2573428"/>
          </a:xfrm>
        </p:spPr>
        <p:txBody>
          <a:bodyPr/>
          <a:lstStyle/>
          <a:p>
            <a:r>
              <a:rPr lang="de-DE" b="1" dirty="0"/>
              <a:t>Audicon arbeitet streng nach Revisions-richtlinien</a:t>
            </a:r>
            <a:endParaRPr lang="de-DE" dirty="0"/>
          </a:p>
        </p:txBody>
      </p:sp>
      <p:sp>
        <p:nvSpPr>
          <p:cNvPr id="3" name="Inhaltsplatzhalter 2"/>
          <p:cNvSpPr>
            <a:spLocks noGrp="1"/>
          </p:cNvSpPr>
          <p:nvPr>
            <p:ph sz="quarter" idx="13"/>
          </p:nvPr>
        </p:nvSpPr>
        <p:spPr/>
        <p:txBody>
          <a:bodyPr/>
          <a:lstStyle/>
          <a:p>
            <a:pPr marL="182563" lvl="1" indent="-182563"/>
            <a:r>
              <a:rPr lang="de-DE" sz="1200" dirty="0"/>
              <a:t>Unternehmen sind heute in vielfältiger Weise mit IT-Systemen durchzogen. Eine effektive und risikoorientierte Prüfung ohne den Einsatz von Datenanalyse-Technologien ist daher fast unmöglich. Datenanalyse kann in allen Phasen einer Prüfung genutzt werden, um Auffälligkeiten zu identifizieren, und ist gerade zur Aufdeckung betrügerischer Aktivitäten unerlässlich. </a:t>
            </a:r>
          </a:p>
          <a:p>
            <a:pPr marL="182563" lvl="1" indent="-182563"/>
            <a:r>
              <a:rPr lang="de-DE" sz="1200" dirty="0"/>
              <a:t>Wie geeignete Technologien ausgewählt werden können, was bei einer Einführung zu beachten ist und wie die Nutzung im Prüfungsprozess integriert werden kann, hat das Institute </a:t>
            </a:r>
            <a:r>
              <a:rPr lang="de-DE" sz="1200" dirty="0" err="1"/>
              <a:t>of</a:t>
            </a:r>
            <a:r>
              <a:rPr lang="de-DE" sz="1200" dirty="0"/>
              <a:t> Internal Auditors (IIA) 2011 im Global Technology Audit Guide (GTAG) beschrieben.</a:t>
            </a:r>
          </a:p>
          <a:p>
            <a:pPr marL="182563" lvl="1" indent="-182563"/>
            <a:r>
              <a:rPr lang="de-DE" sz="1200" dirty="0"/>
              <a:t>Dieser Guide ist Bestandteil der internationalen Grundlagen für die berufliche Praxis der Internen Revision.</a:t>
            </a:r>
          </a:p>
          <a:p>
            <a:pPr marL="182563" lvl="1" indent="-182563"/>
            <a:r>
              <a:rPr lang="de-DE" sz="1200" dirty="0"/>
              <a:t>Audicon Datenanalyse Lösungen orientieren sich eng an diesen Grundprinzipien, Standards, Definitionen und Implementierungsleitlinien.</a:t>
            </a:r>
          </a:p>
          <a:p>
            <a:pPr marL="182563" lvl="1" indent="-182563"/>
            <a:r>
              <a:rPr lang="de-DE" sz="1200" dirty="0"/>
              <a:t>Es schafft das konzeptionelle Rahmenwerk für maßgebliche Leitlinien.</a:t>
            </a:r>
          </a:p>
          <a:p>
            <a:pPr marL="182563" lvl="1" indent="-182563"/>
            <a:r>
              <a:rPr lang="de-DE" sz="1200" dirty="0"/>
              <a:t>Durch dieses Rahmenwerk wird eine konsistente Entwicklung, Interpretation und Anwendung von Konzepten, Methoden und Techniken gewährleistet, die für den Berufsstand nützlich sind.</a:t>
            </a:r>
          </a:p>
          <a:p>
            <a:pPr marL="0" lvl="1" indent="0">
              <a:buNone/>
            </a:pPr>
            <a:endParaRPr lang="de-DE" sz="1200" dirty="0"/>
          </a:p>
          <a:p>
            <a:endParaRPr lang="de-DE" sz="1200" dirty="0"/>
          </a:p>
          <a:p>
            <a:pPr marL="0" indent="0">
              <a:buNone/>
            </a:pPr>
            <a:endParaRPr lang="de-DE" sz="1200" dirty="0"/>
          </a:p>
        </p:txBody>
      </p:sp>
      <p:sp>
        <p:nvSpPr>
          <p:cNvPr id="5" name="Datumsplatzhalter 4"/>
          <p:cNvSpPr>
            <a:spLocks noGrp="1"/>
          </p:cNvSpPr>
          <p:nvPr>
            <p:ph type="dt" sz="half" idx="14"/>
          </p:nvPr>
        </p:nvSpPr>
        <p:spPr/>
        <p:txBody>
          <a:bodyPr/>
          <a:lstStyle/>
          <a:p>
            <a:r>
              <a:rPr lang="de-DE" dirty="0"/>
              <a:t>Stand 2021</a:t>
            </a:r>
          </a:p>
        </p:txBody>
      </p:sp>
      <p:sp>
        <p:nvSpPr>
          <p:cNvPr id="7" name="Foliennummernplatzhalter 6"/>
          <p:cNvSpPr>
            <a:spLocks noGrp="1"/>
          </p:cNvSpPr>
          <p:nvPr>
            <p:ph type="sldNum" sz="quarter" idx="16"/>
          </p:nvPr>
        </p:nvSpPr>
        <p:spPr/>
        <p:txBody>
          <a:bodyPr/>
          <a:lstStyle/>
          <a:p>
            <a:fld id="{9D7D3CBE-C5B6-4E39-B7F9-DE3180FA4E55}" type="slidenum">
              <a:rPr lang="de-DE" smtClean="0"/>
              <a:pPr/>
              <a:t>10</a:t>
            </a:fld>
            <a:endParaRPr lang="de-DE" dirty="0"/>
          </a:p>
        </p:txBody>
      </p:sp>
      <p:sp>
        <p:nvSpPr>
          <p:cNvPr id="9" name="Textplatzhalter 3">
            <a:extLst>
              <a:ext uri="{FF2B5EF4-FFF2-40B4-BE49-F238E27FC236}">
                <a16:creationId xmlns:a16="http://schemas.microsoft.com/office/drawing/2014/main" id="{DDB6725E-8F80-4C4C-8901-76ABBFEE5A10}"/>
              </a:ext>
            </a:extLst>
          </p:cNvPr>
          <p:cNvSpPr>
            <a:spLocks noGrp="1"/>
          </p:cNvSpPr>
          <p:nvPr>
            <p:ph type="body" sz="quarter" idx="10"/>
          </p:nvPr>
        </p:nvSpPr>
        <p:spPr>
          <a:xfrm>
            <a:off x="352381" y="2150076"/>
            <a:ext cx="2347200" cy="2400212"/>
          </a:xfrm>
        </p:spPr>
        <p:txBody>
          <a:bodyPr/>
          <a:lstStyle/>
          <a:p>
            <a:r>
              <a:rPr lang="de-DE" dirty="0"/>
              <a:t>Starker Bezug zu IPPF-Standards</a:t>
            </a:r>
          </a:p>
        </p:txBody>
      </p:sp>
    </p:spTree>
    <p:extLst>
      <p:ext uri="{BB962C8B-B14F-4D97-AF65-F5344CB8AC3E}">
        <p14:creationId xmlns:p14="http://schemas.microsoft.com/office/powerpoint/2010/main" val="5135788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Erklärung der IDEA Standard Apps und </a:t>
            </a:r>
            <a:r>
              <a:rPr lang="de-DE" dirty="0" err="1"/>
              <a:t>SmartExporter</a:t>
            </a:r>
            <a:endParaRPr lang="de-DE" dirty="0"/>
          </a:p>
        </p:txBody>
      </p:sp>
      <p:sp>
        <p:nvSpPr>
          <p:cNvPr id="3" name="Inhaltsplatzhalter 2"/>
          <p:cNvSpPr>
            <a:spLocks noGrp="1"/>
          </p:cNvSpPr>
          <p:nvPr>
            <p:ph sz="quarter" idx="13"/>
          </p:nvPr>
        </p:nvSpPr>
        <p:spPr>
          <a:xfrm>
            <a:off x="3411042" y="350013"/>
            <a:ext cx="5370105" cy="4398094"/>
          </a:xfrm>
        </p:spPr>
        <p:txBody>
          <a:bodyPr/>
          <a:lstStyle/>
          <a:p>
            <a:pPr marL="0" indent="0">
              <a:buNone/>
            </a:pPr>
            <a:endParaRPr lang="de-DE" sz="1000" b="1" dirty="0"/>
          </a:p>
          <a:p>
            <a:pPr marL="0" indent="0">
              <a:buNone/>
            </a:pPr>
            <a:endParaRPr lang="de-DE" sz="1400" dirty="0"/>
          </a:p>
        </p:txBody>
      </p:sp>
      <p:sp>
        <p:nvSpPr>
          <p:cNvPr id="5" name="Datumsplatzhalter 4"/>
          <p:cNvSpPr>
            <a:spLocks noGrp="1"/>
          </p:cNvSpPr>
          <p:nvPr>
            <p:ph type="dt" sz="half" idx="14"/>
          </p:nvPr>
        </p:nvSpPr>
        <p:spPr/>
        <p:txBody>
          <a:bodyPr/>
          <a:lstStyle/>
          <a:p>
            <a:r>
              <a:rPr lang="de-DE" dirty="0"/>
              <a:t>Stand 2021</a:t>
            </a:r>
          </a:p>
        </p:txBody>
      </p:sp>
      <p:sp>
        <p:nvSpPr>
          <p:cNvPr id="7" name="Foliennummernplatzhalter 6"/>
          <p:cNvSpPr>
            <a:spLocks noGrp="1"/>
          </p:cNvSpPr>
          <p:nvPr>
            <p:ph type="sldNum" sz="quarter" idx="16"/>
          </p:nvPr>
        </p:nvSpPr>
        <p:spPr/>
        <p:txBody>
          <a:bodyPr/>
          <a:lstStyle/>
          <a:p>
            <a:fld id="{9D7D3CBE-C5B6-4E39-B7F9-DE3180FA4E55}" type="slidenum">
              <a:rPr lang="de-DE" smtClean="0"/>
              <a:pPr/>
              <a:t>11</a:t>
            </a:fld>
            <a:endParaRPr lang="de-DE" dirty="0"/>
          </a:p>
        </p:txBody>
      </p:sp>
      <p:graphicFrame>
        <p:nvGraphicFramePr>
          <p:cNvPr id="11" name="Tabelle 11">
            <a:extLst>
              <a:ext uri="{FF2B5EF4-FFF2-40B4-BE49-F238E27FC236}">
                <a16:creationId xmlns:a16="http://schemas.microsoft.com/office/drawing/2014/main" id="{31D99C45-47C2-49EB-9B47-4F027078F3E9}"/>
              </a:ext>
            </a:extLst>
          </p:cNvPr>
          <p:cNvGraphicFramePr>
            <a:graphicFrameLocks noGrp="1"/>
          </p:cNvGraphicFramePr>
          <p:nvPr/>
        </p:nvGraphicFramePr>
        <p:xfrm>
          <a:off x="3285630" y="350014"/>
          <a:ext cx="5267104" cy="4485259"/>
        </p:xfrm>
        <a:graphic>
          <a:graphicData uri="http://schemas.openxmlformats.org/drawingml/2006/table">
            <a:tbl>
              <a:tblPr firstRow="1" bandRow="1">
                <a:tableStyleId>{0E3FDE45-AF77-4B5C-9715-49D594BDF05E}</a:tableStyleId>
              </a:tblPr>
              <a:tblGrid>
                <a:gridCol w="1819117">
                  <a:extLst>
                    <a:ext uri="{9D8B030D-6E8A-4147-A177-3AD203B41FA5}">
                      <a16:colId xmlns:a16="http://schemas.microsoft.com/office/drawing/2014/main" val="418762921"/>
                    </a:ext>
                  </a:extLst>
                </a:gridCol>
                <a:gridCol w="3447987">
                  <a:extLst>
                    <a:ext uri="{9D8B030D-6E8A-4147-A177-3AD203B41FA5}">
                      <a16:colId xmlns:a16="http://schemas.microsoft.com/office/drawing/2014/main" val="21909746"/>
                    </a:ext>
                  </a:extLst>
                </a:gridCol>
              </a:tblGrid>
              <a:tr h="296675">
                <a:tc>
                  <a:txBody>
                    <a:bodyPr/>
                    <a:lstStyle/>
                    <a:p>
                      <a:r>
                        <a:rPr lang="de-DE" sz="1050" dirty="0">
                          <a:latin typeface="Arial" panose="020B0604020202020204" pitchFamily="34" charset="0"/>
                          <a:cs typeface="Arial" panose="020B0604020202020204" pitchFamily="34" charset="0"/>
                        </a:rPr>
                        <a:t>Software-Tool</a:t>
                      </a:r>
                    </a:p>
                  </a:txBody>
                  <a:tcPr/>
                </a:tc>
                <a:tc>
                  <a:txBody>
                    <a:bodyPr/>
                    <a:lstStyle/>
                    <a:p>
                      <a:r>
                        <a:rPr lang="de-DE" sz="1050" dirty="0">
                          <a:latin typeface="Arial" panose="020B0604020202020204" pitchFamily="34" charset="0"/>
                          <a:cs typeface="Arial" panose="020B0604020202020204" pitchFamily="34" charset="0"/>
                        </a:rPr>
                        <a:t>Vorteile</a:t>
                      </a:r>
                    </a:p>
                  </a:txBody>
                  <a:tcPr/>
                </a:tc>
                <a:extLst>
                  <a:ext uri="{0D108BD9-81ED-4DB2-BD59-A6C34878D82A}">
                    <a16:rowId xmlns:a16="http://schemas.microsoft.com/office/drawing/2014/main" val="1598749830"/>
                  </a:ext>
                </a:extLst>
              </a:tr>
              <a:tr h="1172743">
                <a:tc>
                  <a:txBody>
                    <a:bodyPr/>
                    <a:lstStyle/>
                    <a:p>
                      <a:r>
                        <a:rPr lang="de-DE" sz="900" dirty="0">
                          <a:latin typeface="Arial" panose="020B0604020202020204" pitchFamily="34" charset="0"/>
                          <a:cs typeface="Arial" panose="020B0604020202020204" pitchFamily="34" charset="0"/>
                        </a:rPr>
                        <a:t>IDEA</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dirty="0">
                          <a:latin typeface="Arial" panose="020B0604020202020204" pitchFamily="34" charset="0"/>
                          <a:cs typeface="Arial" panose="020B0604020202020204" pitchFamily="34" charset="0"/>
                        </a:rPr>
                        <a:t>Weltweites </a:t>
                      </a:r>
                      <a:r>
                        <a:rPr lang="de-DE" sz="900" kern="1200" dirty="0">
                          <a:solidFill>
                            <a:schemeClr val="tx1"/>
                          </a:solidFill>
                          <a:latin typeface="Arial" panose="020B0604020202020204" pitchFamily="34" charset="0"/>
                          <a:ea typeface="+mn-ea"/>
                          <a:cs typeface="Arial" panose="020B0604020202020204" pitchFamily="34" charset="0"/>
                        </a:rPr>
                        <a:t>Standard-Tool für intuitive Datenanalyse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kern="1200" dirty="0">
                          <a:solidFill>
                            <a:schemeClr val="tx1"/>
                          </a:solidFill>
                          <a:latin typeface="Arial" panose="020B0604020202020204" pitchFamily="34" charset="0"/>
                          <a:ea typeface="+mn-ea"/>
                          <a:cs typeface="Arial" panose="020B0604020202020204" pitchFamily="34" charset="0"/>
                        </a:rPr>
                        <a:t>Schnelle und sichere Analyse der Massendaten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kern="1200" dirty="0">
                          <a:solidFill>
                            <a:schemeClr val="tx1"/>
                          </a:solidFill>
                          <a:latin typeface="Arial" panose="020B0604020202020204" pitchFamily="34" charset="0"/>
                          <a:ea typeface="+mn-ea"/>
                          <a:cs typeface="Arial" panose="020B0604020202020204" pitchFamily="34" charset="0"/>
                        </a:rPr>
                        <a:t>Besonders anwenderfreundlich in Bezug auf Import und Selektion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kern="1200" dirty="0">
                          <a:solidFill>
                            <a:schemeClr val="tx1"/>
                          </a:solidFill>
                          <a:latin typeface="Arial" panose="020B0604020202020204" pitchFamily="34" charset="0"/>
                          <a:ea typeface="+mn-ea"/>
                          <a:cs typeface="Arial" panose="020B0604020202020204" pitchFamily="34" charset="0"/>
                        </a:rPr>
                        <a:t>Manipulationsschutz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kern="1200" dirty="0">
                          <a:solidFill>
                            <a:schemeClr val="tx1"/>
                          </a:solidFill>
                          <a:latin typeface="Arial" panose="020B0604020202020204" pitchFamily="34" charset="0"/>
                          <a:ea typeface="+mn-ea"/>
                          <a:cs typeface="Arial" panose="020B0604020202020204" pitchFamily="34" charset="0"/>
                        </a:rPr>
                        <a:t>Lückenlose Historie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kern="1200" dirty="0">
                          <a:solidFill>
                            <a:schemeClr val="tx1"/>
                          </a:solidFill>
                          <a:latin typeface="Arial" panose="020B0604020202020204" pitchFamily="34" charset="0"/>
                          <a:ea typeface="+mn-ea"/>
                          <a:cs typeface="Arial" panose="020B0604020202020204" pitchFamily="34" charset="0"/>
                        </a:rPr>
                        <a:t>Über 100 Analysefunktionen im Direktzugriff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kern="1200" dirty="0">
                          <a:solidFill>
                            <a:schemeClr val="tx1"/>
                          </a:solidFill>
                          <a:latin typeface="Arial" panose="020B0604020202020204" pitchFamily="34" charset="0"/>
                          <a:ea typeface="+mn-ea"/>
                          <a:cs typeface="Arial" panose="020B0604020202020204" pitchFamily="34" charset="0"/>
                        </a:rPr>
                        <a:t>Erste Makro-Funktion</a:t>
                      </a:r>
                      <a:endParaRPr lang="de-DE" sz="9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29138903"/>
                  </a:ext>
                </a:extLst>
              </a:tr>
              <a:tr h="417138">
                <a:tc>
                  <a:txBody>
                    <a:bodyPr/>
                    <a:lstStyle/>
                    <a:p>
                      <a:r>
                        <a:rPr lang="de-DE" sz="900" dirty="0" err="1">
                          <a:latin typeface="Arial" panose="020B0604020202020204" pitchFamily="34" charset="0"/>
                          <a:cs typeface="Arial" panose="020B0604020202020204" pitchFamily="34" charset="0"/>
                        </a:rPr>
                        <a:t>SmartExporter</a:t>
                      </a:r>
                      <a:endParaRPr lang="de-DE" sz="900" dirty="0">
                        <a:latin typeface="Arial" panose="020B0604020202020204" pitchFamily="34" charset="0"/>
                        <a:cs typeface="Arial" panose="020B0604020202020204" pitchFamily="34" charset="0"/>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dirty="0">
                          <a:latin typeface="Arial" panose="020B0604020202020204" pitchFamily="34" charset="0"/>
                          <a:cs typeface="Arial" panose="020B0604020202020204" pitchFamily="34" charset="0"/>
                        </a:rPr>
                        <a:t>Schnelle, datenschutzkonforme und sichere Aufbereitung und Datenabzug Ihrer SAP-Daten im Self-Service</a:t>
                      </a:r>
                    </a:p>
                  </a:txBody>
                  <a:tcPr/>
                </a:tc>
                <a:extLst>
                  <a:ext uri="{0D108BD9-81ED-4DB2-BD59-A6C34878D82A}">
                    <a16:rowId xmlns:a16="http://schemas.microsoft.com/office/drawing/2014/main" val="1009703743"/>
                  </a:ext>
                </a:extLst>
              </a:tr>
              <a:tr h="662486">
                <a:tc>
                  <a:txBody>
                    <a:bodyPr/>
                    <a:lstStyle/>
                    <a:p>
                      <a:r>
                        <a:rPr lang="de-DE" sz="900" b="0" dirty="0">
                          <a:latin typeface="Arial" panose="020B0604020202020204" pitchFamily="34" charset="0"/>
                          <a:cs typeface="Arial" panose="020B0604020202020204" pitchFamily="34" charset="0"/>
                        </a:rPr>
                        <a:t>IDEA App Analytics P2P</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dirty="0">
                          <a:latin typeface="Arial" panose="020B0604020202020204" pitchFamily="34" charset="0"/>
                          <a:cs typeface="Arial" panose="020B0604020202020204" pitchFamily="34" charset="0"/>
                        </a:rPr>
                        <a:t>Analyse der Beschaffungsprozesse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dirty="0">
                          <a:latin typeface="Arial" panose="020B0604020202020204" pitchFamily="34" charset="0"/>
                          <a:cs typeface="Arial" panose="020B0604020202020204" pitchFamily="34" charset="0"/>
                        </a:rPr>
                        <a:t>Ermittlung möglicher Risiken und Schwachstellen in der Prozesskette, sodass zu viel gezahlte Gelder zurückgewonnen werden können</a:t>
                      </a:r>
                    </a:p>
                  </a:txBody>
                  <a:tcPr/>
                </a:tc>
                <a:extLst>
                  <a:ext uri="{0D108BD9-81ED-4DB2-BD59-A6C34878D82A}">
                    <a16:rowId xmlns:a16="http://schemas.microsoft.com/office/drawing/2014/main" val="2532868824"/>
                  </a:ext>
                </a:extLst>
              </a:tr>
              <a:tr h="631477">
                <a:tc>
                  <a:txBody>
                    <a:bodyPr/>
                    <a:lstStyle/>
                    <a:p>
                      <a:r>
                        <a:rPr lang="de-DE" sz="900" b="0" dirty="0">
                          <a:latin typeface="Arial" panose="020B0604020202020204" pitchFamily="34" charset="0"/>
                          <a:cs typeface="Arial" panose="020B0604020202020204" pitchFamily="34" charset="0"/>
                        </a:rPr>
                        <a:t>IDEA App Data Analytics O2C</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dirty="0">
                          <a:latin typeface="Arial" panose="020B0604020202020204" pitchFamily="34" charset="0"/>
                          <a:cs typeface="Arial" panose="020B0604020202020204" pitchFamily="34" charset="0"/>
                        </a:rPr>
                        <a:t>Analyse großer Datensätze aus dem Vertriebsprozesse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dirty="0">
                          <a:latin typeface="Arial" panose="020B0604020202020204" pitchFamily="34" charset="0"/>
                          <a:cs typeface="Arial" panose="020B0604020202020204" pitchFamily="34" charset="0"/>
                        </a:rPr>
                        <a:t>Vielfältige Möglichkeiten mit den vorhandenen Prüfschritten, wie z. B. die Identifizierung eines überschrittenen Kreditlimits und offener Posten.</a:t>
                      </a:r>
                    </a:p>
                  </a:txBody>
                  <a:tcPr/>
                </a:tc>
                <a:extLst>
                  <a:ext uri="{0D108BD9-81ED-4DB2-BD59-A6C34878D82A}">
                    <a16:rowId xmlns:a16="http://schemas.microsoft.com/office/drawing/2014/main" val="1464271429"/>
                  </a:ext>
                </a:extLst>
              </a:tr>
              <a:tr h="766794">
                <a:tc>
                  <a:txBody>
                    <a:bodyPr/>
                    <a:lstStyle/>
                    <a:p>
                      <a:r>
                        <a:rPr lang="de-DE" sz="900" b="0" dirty="0">
                          <a:latin typeface="Arial" panose="020B0604020202020204" pitchFamily="34" charset="0"/>
                          <a:cs typeface="Arial" panose="020B0604020202020204" pitchFamily="34" charset="0"/>
                        </a:rPr>
                        <a:t>IDEA App </a:t>
                      </a:r>
                      <a:r>
                        <a:rPr lang="de-DE" sz="900" b="0" dirty="0" err="1">
                          <a:latin typeface="Arial" panose="020B0604020202020204" pitchFamily="34" charset="0"/>
                          <a:cs typeface="Arial" panose="020B0604020202020204" pitchFamily="34" charset="0"/>
                        </a:rPr>
                        <a:t>TaxAudit</a:t>
                      </a:r>
                      <a:r>
                        <a:rPr lang="de-DE" sz="900" b="0" dirty="0">
                          <a:latin typeface="Arial" panose="020B0604020202020204" pitchFamily="34" charset="0"/>
                          <a:cs typeface="Arial" panose="020B0604020202020204" pitchFamily="34" charset="0"/>
                        </a:rPr>
                        <a:t> Professional</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dirty="0">
                          <a:latin typeface="Arial" panose="020B0604020202020204" pitchFamily="34" charset="0"/>
                          <a:cs typeface="Arial" panose="020B0604020202020204" pitchFamily="34" charset="0"/>
                        </a:rPr>
                        <a:t>Analyse der Finanzbuchhaltung, Betriebsprüfungen, Lohnsteuer-Außenprüfungen und Umsatzsteuer-Sonderprüfungen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dirty="0">
                          <a:latin typeface="Arial" panose="020B0604020202020204" pitchFamily="34" charset="0"/>
                          <a:cs typeface="Arial" panose="020B0604020202020204" pitchFamily="34" charset="0"/>
                        </a:rPr>
                        <a:t>Analyse von steuerlichen Aspekten und zum Thema Journal Entry </a:t>
                      </a:r>
                      <a:r>
                        <a:rPr lang="de-DE" sz="900" dirty="0" err="1">
                          <a:latin typeface="Arial" panose="020B0604020202020204" pitchFamily="34" charset="0"/>
                          <a:cs typeface="Arial" panose="020B0604020202020204" pitchFamily="34" charset="0"/>
                        </a:rPr>
                        <a:t>Testing</a:t>
                      </a:r>
                      <a:endParaRPr lang="de-DE" sz="9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0733988"/>
                  </a:ext>
                </a:extLst>
              </a:tr>
              <a:tr h="496161">
                <a:tc>
                  <a:txBody>
                    <a:bodyPr/>
                    <a:lstStyle/>
                    <a:p>
                      <a:r>
                        <a:rPr lang="de-DE" sz="900" b="0" dirty="0">
                          <a:latin typeface="Arial" panose="020B0604020202020204" pitchFamily="34" charset="0"/>
                          <a:cs typeface="Arial" panose="020B0604020202020204" pitchFamily="34" charset="0"/>
                        </a:rPr>
                        <a:t>IDEA App </a:t>
                      </a:r>
                      <a:r>
                        <a:rPr lang="de-DE" sz="900" b="0" dirty="0" err="1">
                          <a:latin typeface="Arial" panose="020B0604020202020204" pitchFamily="34" charset="0"/>
                          <a:cs typeface="Arial" panose="020B0604020202020204" pitchFamily="34" charset="0"/>
                        </a:rPr>
                        <a:t>Process</a:t>
                      </a:r>
                      <a:r>
                        <a:rPr lang="de-DE" sz="900" b="0" dirty="0">
                          <a:latin typeface="Arial" panose="020B0604020202020204" pitchFamily="34" charset="0"/>
                          <a:cs typeface="Arial" panose="020B0604020202020204" pitchFamily="34" charset="0"/>
                        </a:rPr>
                        <a:t> Mining</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900" dirty="0">
                          <a:latin typeface="Arial" panose="020B0604020202020204" pitchFamily="34" charset="0"/>
                          <a:cs typeface="Arial" panose="020B0604020202020204" pitchFamily="34" charset="0"/>
                        </a:rPr>
                        <a:t>Analyse der Geschäftsdaten mit dem Ziel Ineffizienzen, Non-Compliance und Optimierungspotentiale in den Ist-Prozessen zu erkennen. </a:t>
                      </a:r>
                    </a:p>
                  </a:txBody>
                  <a:tcPr/>
                </a:tc>
                <a:extLst>
                  <a:ext uri="{0D108BD9-81ED-4DB2-BD59-A6C34878D82A}">
                    <a16:rowId xmlns:a16="http://schemas.microsoft.com/office/drawing/2014/main" val="549668276"/>
                  </a:ext>
                </a:extLst>
              </a:tr>
            </a:tbl>
          </a:graphicData>
        </a:graphic>
      </p:graphicFrame>
    </p:spTree>
    <p:extLst>
      <p:ext uri="{BB962C8B-B14F-4D97-AF65-F5344CB8AC3E}">
        <p14:creationId xmlns:p14="http://schemas.microsoft.com/office/powerpoint/2010/main" val="28236127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Vorteile durch Audicon als Ihr Partner</a:t>
            </a:r>
          </a:p>
        </p:txBody>
      </p:sp>
      <p:sp>
        <p:nvSpPr>
          <p:cNvPr id="3" name="Inhaltsplatzhalter 2"/>
          <p:cNvSpPr>
            <a:spLocks noGrp="1"/>
          </p:cNvSpPr>
          <p:nvPr>
            <p:ph sz="quarter" idx="13"/>
          </p:nvPr>
        </p:nvSpPr>
        <p:spPr>
          <a:xfrm>
            <a:off x="3411042" y="350012"/>
            <a:ext cx="5370105" cy="4456765"/>
          </a:xfrm>
        </p:spPr>
        <p:txBody>
          <a:bodyPr/>
          <a:lstStyle/>
          <a:p>
            <a:pPr>
              <a:buFont typeface="Wingdings" panose="05000000000000000000" pitchFamily="2" charset="2"/>
              <a:buChar char="à"/>
            </a:pPr>
            <a:r>
              <a:rPr lang="de-DE" dirty="0"/>
              <a:t> Erwerb der IDEA-Revisionslizenz</a:t>
            </a:r>
            <a:br>
              <a:rPr lang="de-DE" dirty="0"/>
            </a:br>
            <a:r>
              <a:rPr lang="de-DE" dirty="0"/>
              <a:t> (alle Revisionsmitarbeiter)</a:t>
            </a:r>
          </a:p>
          <a:p>
            <a:pPr>
              <a:buFont typeface="Wingdings" panose="05000000000000000000" pitchFamily="2" charset="2"/>
              <a:buChar char="à"/>
            </a:pPr>
            <a:endParaRPr lang="de-DE" dirty="0"/>
          </a:p>
          <a:p>
            <a:r>
              <a:rPr lang="de-DE" sz="1000" dirty="0"/>
              <a:t>Im Zeitalter der Digitalisierung sollte jeder Mitarbeiter den Wandel mitverfolgen und seine Arbeitsweise an die entsprechenden Gegebenheiten anpassen können.</a:t>
            </a:r>
          </a:p>
          <a:p>
            <a:r>
              <a:rPr lang="de-DE" sz="1000" dirty="0"/>
              <a:t>Bei Einzellizenzen würde eine Kanalisierung auf bestimmte Personen stattfinden </a:t>
            </a:r>
            <a:r>
              <a:rPr lang="de-DE" sz="1000" dirty="0">
                <a:sym typeface="Wingdings" panose="05000000000000000000" pitchFamily="2" charset="2"/>
              </a:rPr>
              <a:t> eigene Arbeit wird beeinträchtigt</a:t>
            </a:r>
          </a:p>
          <a:p>
            <a:r>
              <a:rPr lang="de-DE" sz="1000" dirty="0">
                <a:sym typeface="Wingdings" panose="05000000000000000000" pitchFamily="2" charset="2"/>
              </a:rPr>
              <a:t>Durch die Neu- und Weiterentwicklung der Apps werden immer mehr Prüfungsbereiche erschlossen  Zeitersparnis bei Auswertungen und Stichproben</a:t>
            </a:r>
          </a:p>
          <a:p>
            <a:r>
              <a:rPr lang="de-DE" sz="1000" dirty="0">
                <a:sym typeface="Wingdings" panose="05000000000000000000" pitchFamily="2" charset="2"/>
              </a:rPr>
              <a:t>Eine Kostenersparnis beim Erwerb von Einzellizenzen ist nur geringfügig vorhanden</a:t>
            </a:r>
          </a:p>
          <a:p>
            <a:r>
              <a:rPr lang="de-DE" sz="1000" dirty="0"/>
              <a:t>Schaffung eines Betriebsmodells zur Zusammenarbeit der Internen Revision nach </a:t>
            </a:r>
            <a:r>
              <a:rPr lang="de-DE" sz="1000" dirty="0" err="1"/>
              <a:t>BdZ</a:t>
            </a:r>
            <a:r>
              <a:rPr lang="de-DE" sz="1000" dirty="0"/>
              <a:t> nach IPPF-Standards</a:t>
            </a:r>
          </a:p>
          <a:p>
            <a:r>
              <a:rPr lang="de-DE" sz="1000" dirty="0">
                <a:sym typeface="Wingdings" panose="05000000000000000000" pitchFamily="2" charset="2"/>
              </a:rPr>
              <a:t>Ggf. Vermeidung von zukünftigen ext. Feststellung (Verwendung gleicher Software wie Prüfungsstelle)</a:t>
            </a:r>
          </a:p>
          <a:p>
            <a:r>
              <a:rPr lang="de-DE" sz="1000" dirty="0"/>
              <a:t>Zusammenschluss mehrerer Sparkassen ermöglicht kooperativen Austausch innerhalb einer Usergroup – wir verfolgen dabei einen partnerschaftlichen Ansatz und arbeiten eng mit den Teilnehmern</a:t>
            </a:r>
          </a:p>
          <a:p>
            <a:r>
              <a:rPr lang="de-DE" sz="1000" dirty="0"/>
              <a:t>Unser Fokus: Teilnehmer fördern, Apps kontinuierlich weiterentwickeln - je mehr Usability, desto mehr Einsatzmöglichkeiten</a:t>
            </a:r>
          </a:p>
          <a:p>
            <a:r>
              <a:rPr lang="de-DE" sz="1000" dirty="0"/>
              <a:t>Unser Motto: „Gemeinsam sind wir stärker.“</a:t>
            </a:r>
          </a:p>
        </p:txBody>
      </p:sp>
      <p:sp>
        <p:nvSpPr>
          <p:cNvPr id="5" name="Datumsplatzhalter 4"/>
          <p:cNvSpPr>
            <a:spLocks noGrp="1"/>
          </p:cNvSpPr>
          <p:nvPr>
            <p:ph type="dt" sz="half" idx="14"/>
          </p:nvPr>
        </p:nvSpPr>
        <p:spPr/>
        <p:txBody>
          <a:bodyPr/>
          <a:lstStyle/>
          <a:p>
            <a:r>
              <a:rPr lang="de-DE" dirty="0"/>
              <a:t>Stand 2021</a:t>
            </a:r>
          </a:p>
        </p:txBody>
      </p:sp>
      <p:sp>
        <p:nvSpPr>
          <p:cNvPr id="7" name="Foliennummernplatzhalter 6"/>
          <p:cNvSpPr>
            <a:spLocks noGrp="1"/>
          </p:cNvSpPr>
          <p:nvPr>
            <p:ph type="sldNum" sz="quarter" idx="16"/>
          </p:nvPr>
        </p:nvSpPr>
        <p:spPr/>
        <p:txBody>
          <a:bodyPr/>
          <a:lstStyle/>
          <a:p>
            <a:fld id="{9D7D3CBE-C5B6-4E39-B7F9-DE3180FA4E55}" type="slidenum">
              <a:rPr lang="de-DE" smtClean="0"/>
              <a:pPr/>
              <a:t>12</a:t>
            </a:fld>
            <a:endParaRPr lang="de-DE" dirty="0"/>
          </a:p>
        </p:txBody>
      </p:sp>
      <p:sp>
        <p:nvSpPr>
          <p:cNvPr id="8" name="Textplatzhalter 3">
            <a:extLst>
              <a:ext uri="{FF2B5EF4-FFF2-40B4-BE49-F238E27FC236}">
                <a16:creationId xmlns:a16="http://schemas.microsoft.com/office/drawing/2014/main" id="{97043C23-FA5E-4702-823D-6E45D416C3E9}"/>
              </a:ext>
            </a:extLst>
          </p:cNvPr>
          <p:cNvSpPr>
            <a:spLocks noGrp="1"/>
          </p:cNvSpPr>
          <p:nvPr>
            <p:ph type="body" sz="quarter" idx="10"/>
          </p:nvPr>
        </p:nvSpPr>
        <p:spPr>
          <a:xfrm>
            <a:off x="352381" y="2150076"/>
            <a:ext cx="2347200" cy="2400212"/>
          </a:xfrm>
        </p:spPr>
        <p:txBody>
          <a:bodyPr/>
          <a:lstStyle/>
          <a:p>
            <a:r>
              <a:rPr lang="de-DE" dirty="0"/>
              <a:t>Entwicklung von neuen Apps</a:t>
            </a:r>
          </a:p>
        </p:txBody>
      </p:sp>
    </p:spTree>
    <p:extLst>
      <p:ext uri="{BB962C8B-B14F-4D97-AF65-F5344CB8AC3E}">
        <p14:creationId xmlns:p14="http://schemas.microsoft.com/office/powerpoint/2010/main" val="1094737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Vorteile durch Audicon als Ihr Partner</a:t>
            </a:r>
          </a:p>
        </p:txBody>
      </p:sp>
      <p:sp>
        <p:nvSpPr>
          <p:cNvPr id="3" name="Inhaltsplatzhalter 2"/>
          <p:cNvSpPr>
            <a:spLocks noGrp="1"/>
          </p:cNvSpPr>
          <p:nvPr>
            <p:ph sz="quarter" idx="13"/>
          </p:nvPr>
        </p:nvSpPr>
        <p:spPr/>
        <p:txBody>
          <a:bodyPr/>
          <a:lstStyle/>
          <a:p>
            <a:pPr>
              <a:buClrTx/>
            </a:pPr>
            <a:r>
              <a:rPr lang="de-DE" sz="1000" dirty="0">
                <a:latin typeface="Arial" panose="020B0604020202020204" pitchFamily="34" charset="0"/>
                <a:cs typeface="Arial" panose="020B0604020202020204" pitchFamily="34" charset="0"/>
              </a:rPr>
              <a:t>Zusammenschluss von einigen Unternehmen im Sinne eines kooperativen Austausches in einer Usergroup.</a:t>
            </a:r>
          </a:p>
          <a:p>
            <a:pPr>
              <a:buClrTx/>
            </a:pPr>
            <a:r>
              <a:rPr lang="de-DE" sz="1000" dirty="0">
                <a:latin typeface="Arial" panose="020B0604020202020204" pitchFamily="34" charset="0"/>
                <a:cs typeface="Arial" panose="020B0604020202020204" pitchFamily="34" charset="0"/>
              </a:rPr>
              <a:t>Gemeinsame und kooperative Entwicklung und Erweiterung der Apps mit der Audicon (IDEA App Analytics </a:t>
            </a:r>
            <a:r>
              <a:rPr lang="de-DE" sz="1000" dirty="0" err="1">
                <a:latin typeface="Arial" panose="020B0604020202020204" pitchFamily="34" charset="0"/>
                <a:cs typeface="Arial" panose="020B0604020202020204" pitchFamily="34" charset="0"/>
              </a:rPr>
              <a:t>Purchase</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to</a:t>
            </a:r>
            <a:r>
              <a:rPr lang="de-DE" sz="1000" dirty="0">
                <a:latin typeface="Arial" panose="020B0604020202020204" pitchFamily="34" charset="0"/>
                <a:cs typeface="Arial" panose="020B0604020202020204" pitchFamily="34" charset="0"/>
              </a:rPr>
              <a:t> Pay (P2P) / Order </a:t>
            </a:r>
            <a:r>
              <a:rPr lang="de-DE" sz="1000" dirty="0" err="1">
                <a:latin typeface="Arial" panose="020B0604020202020204" pitchFamily="34" charset="0"/>
                <a:cs typeface="Arial" panose="020B0604020202020204" pitchFamily="34" charset="0"/>
              </a:rPr>
              <a:t>to</a:t>
            </a:r>
            <a:r>
              <a:rPr lang="de-DE" sz="1000" dirty="0">
                <a:latin typeface="Arial" panose="020B0604020202020204" pitchFamily="34" charset="0"/>
                <a:cs typeface="Arial" panose="020B0604020202020204" pitchFamily="34" charset="0"/>
              </a:rPr>
              <a:t> Cash (O2C) / </a:t>
            </a:r>
            <a:r>
              <a:rPr lang="de-DE" sz="1000" dirty="0" err="1">
                <a:latin typeface="Arial" panose="020B0604020202020204" pitchFamily="34" charset="0"/>
                <a:cs typeface="Arial" panose="020B0604020202020204" pitchFamily="34" charset="0"/>
              </a:rPr>
              <a:t>Continuous</a:t>
            </a:r>
            <a:r>
              <a:rPr lang="de-DE" sz="1000" dirty="0">
                <a:latin typeface="Arial" panose="020B0604020202020204" pitchFamily="34" charset="0"/>
                <a:cs typeface="Arial" panose="020B0604020202020204" pitchFamily="34" charset="0"/>
              </a:rPr>
              <a:t> Auditing).</a:t>
            </a:r>
          </a:p>
          <a:p>
            <a:pPr>
              <a:buClrTx/>
            </a:pPr>
            <a:r>
              <a:rPr lang="de-DE" sz="1000" dirty="0">
                <a:latin typeface="Arial" panose="020B0604020202020204" pitchFamily="34" charset="0"/>
                <a:cs typeface="Arial" panose="020B0604020202020204" pitchFamily="34" charset="0"/>
              </a:rPr>
              <a:t>Wir verfolgen einen partnerschaftlichen Ansatz und arbeiten innerhalb der Usergroups eng mit den Teilnehmern. Hierbei haben die Teilnehmer die Möglichkeit eine individuelle unternehmensspezifische App zu entwickeln.</a:t>
            </a:r>
          </a:p>
          <a:p>
            <a:pPr>
              <a:buClrTx/>
            </a:pPr>
            <a:r>
              <a:rPr lang="de-DE" sz="1000" dirty="0">
                <a:latin typeface="Arial" panose="020B0604020202020204" pitchFamily="34" charset="0"/>
                <a:cs typeface="Arial" panose="020B0604020202020204" pitchFamily="34" charset="0"/>
              </a:rPr>
              <a:t>Unserer Fokus: Teilnehmer fördern, Apps kontinuierlich weiterentwickeln, je mehr Usability, desto mehr Einsatzmöglichkeiten.</a:t>
            </a:r>
          </a:p>
          <a:p>
            <a:pPr>
              <a:buClrTx/>
            </a:pPr>
            <a:r>
              <a:rPr lang="de-DE" sz="1000" dirty="0">
                <a:latin typeface="Arial" panose="020B0604020202020204" pitchFamily="34" charset="0"/>
                <a:cs typeface="Arial" panose="020B0604020202020204" pitchFamily="34" charset="0"/>
              </a:rPr>
              <a:t>Unser Motto: „Gemeinsam sind wir stärker“.</a:t>
            </a:r>
          </a:p>
          <a:p>
            <a:pPr>
              <a:buClrTx/>
            </a:pPr>
            <a:r>
              <a:rPr lang="de-DE" sz="1000" dirty="0">
                <a:latin typeface="Arial" panose="020B0604020202020204" pitchFamily="34" charset="0"/>
                <a:cs typeface="Arial" panose="020B0604020202020204" pitchFamily="34" charset="0"/>
              </a:rPr>
              <a:t>Schaffung eines Betriebsmodells zur Zusammenarbeit bei der Digitalisierung der Internen Revision nach IPPF-Standards.</a:t>
            </a:r>
          </a:p>
          <a:p>
            <a:endParaRPr lang="de-DE" sz="1000" dirty="0"/>
          </a:p>
        </p:txBody>
      </p:sp>
      <p:sp>
        <p:nvSpPr>
          <p:cNvPr id="5" name="Datumsplatzhalter 4"/>
          <p:cNvSpPr>
            <a:spLocks noGrp="1"/>
          </p:cNvSpPr>
          <p:nvPr>
            <p:ph type="dt" sz="half" idx="14"/>
          </p:nvPr>
        </p:nvSpPr>
        <p:spPr/>
        <p:txBody>
          <a:bodyPr/>
          <a:lstStyle/>
          <a:p>
            <a:r>
              <a:rPr lang="de-DE" dirty="0"/>
              <a:t>Stand 2021</a:t>
            </a:r>
          </a:p>
        </p:txBody>
      </p:sp>
      <p:sp>
        <p:nvSpPr>
          <p:cNvPr id="7" name="Foliennummernplatzhalter 6"/>
          <p:cNvSpPr>
            <a:spLocks noGrp="1"/>
          </p:cNvSpPr>
          <p:nvPr>
            <p:ph type="sldNum" sz="quarter" idx="16"/>
          </p:nvPr>
        </p:nvSpPr>
        <p:spPr/>
        <p:txBody>
          <a:bodyPr/>
          <a:lstStyle/>
          <a:p>
            <a:fld id="{9D7D3CBE-C5B6-4E39-B7F9-DE3180FA4E55}" type="slidenum">
              <a:rPr lang="de-DE" smtClean="0"/>
              <a:pPr/>
              <a:t>13</a:t>
            </a:fld>
            <a:endParaRPr lang="de-DE" dirty="0"/>
          </a:p>
        </p:txBody>
      </p:sp>
      <p:sp>
        <p:nvSpPr>
          <p:cNvPr id="8" name="Textplatzhalter 3">
            <a:extLst>
              <a:ext uri="{FF2B5EF4-FFF2-40B4-BE49-F238E27FC236}">
                <a16:creationId xmlns:a16="http://schemas.microsoft.com/office/drawing/2014/main" id="{AE120E8F-12C9-479A-B39E-CBE34AEE079B}"/>
              </a:ext>
            </a:extLst>
          </p:cNvPr>
          <p:cNvSpPr>
            <a:spLocks noGrp="1"/>
          </p:cNvSpPr>
          <p:nvPr>
            <p:ph type="body" sz="quarter" idx="10"/>
          </p:nvPr>
        </p:nvSpPr>
        <p:spPr>
          <a:xfrm>
            <a:off x="352381" y="2150076"/>
            <a:ext cx="2347200" cy="2400212"/>
          </a:xfrm>
        </p:spPr>
        <p:txBody>
          <a:bodyPr/>
          <a:lstStyle/>
          <a:p>
            <a:r>
              <a:rPr lang="de-DE" dirty="0"/>
              <a:t>Entwicklung von neuen Apps</a:t>
            </a:r>
          </a:p>
        </p:txBody>
      </p:sp>
    </p:spTree>
    <p:extLst>
      <p:ext uri="{BB962C8B-B14F-4D97-AF65-F5344CB8AC3E}">
        <p14:creationId xmlns:p14="http://schemas.microsoft.com/office/powerpoint/2010/main" val="2613125708"/>
      </p:ext>
    </p:extLst>
  </p:cSld>
  <p:clrMapOvr>
    <a:masterClrMapping/>
  </p:clrMapOvr>
  <p:timing>
    <p:tnLst>
      <p:par>
        <p:cTn id="1" dur="indefinite" restart="never" nodeType="tmRoot"/>
      </p:par>
    </p:tnLst>
  </p:timing>
</p:sld>
</file>

<file path=ppt/theme/theme1.xml><?xml version="1.0" encoding="utf-8"?>
<a:theme xmlns:a="http://schemas.openxmlformats.org/drawingml/2006/main" name="DSGV 16:9">
  <a:themeElements>
    <a:clrScheme name="DSGV farbig">
      <a:dk1>
        <a:sysClr val="windowText" lastClr="000000"/>
      </a:dk1>
      <a:lt1>
        <a:sysClr val="window" lastClr="FFFFFF"/>
      </a:lt1>
      <a:dk2>
        <a:srgbClr val="FF0000"/>
      </a:dk2>
      <a:lt2>
        <a:srgbClr val="D9D9D9"/>
      </a:lt2>
      <a:accent1>
        <a:srgbClr val="FF0000"/>
      </a:accent1>
      <a:accent2>
        <a:srgbClr val="666666"/>
      </a:accent2>
      <a:accent3>
        <a:srgbClr val="D9D9D9"/>
      </a:accent3>
      <a:accent4>
        <a:srgbClr val="000000"/>
      </a:accent4>
      <a:accent5>
        <a:srgbClr val="FFC900"/>
      </a:accent5>
      <a:accent6>
        <a:srgbClr val="FF8F00"/>
      </a:accent6>
      <a:hlink>
        <a:srgbClr val="9B348E"/>
      </a:hlink>
      <a:folHlink>
        <a:srgbClr val="2C57D2"/>
      </a:folHlink>
    </a:clrScheme>
    <a:fontScheme name="SPK_Schriften">
      <a:majorFont>
        <a:latin typeface="Sparkasse Head"/>
        <a:ea typeface=""/>
        <a:cs typeface=""/>
      </a:majorFont>
      <a:minorFont>
        <a:latin typeface="Sparkasse Rg"/>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600" dirty="0" err="1" smtClean="0">
            <a:solidFill>
              <a:schemeClr val="accent2"/>
            </a:solidFill>
          </a:defRPr>
        </a:defPPr>
      </a:lstStyle>
    </a:txDef>
  </a:objectDefaults>
  <a:extraClrSchemeLst>
    <a:extraClrScheme>
      <a:clrScheme name="DSGV farbig">
        <a:dk1>
          <a:sysClr val="windowText" lastClr="000000"/>
        </a:dk1>
        <a:lt1>
          <a:sysClr val="window" lastClr="FFFFFF"/>
        </a:lt1>
        <a:dk2>
          <a:srgbClr val="FF0000"/>
        </a:dk2>
        <a:lt2>
          <a:srgbClr val="D9D9D9"/>
        </a:lt2>
        <a:accent1>
          <a:srgbClr val="FF0000"/>
        </a:accent1>
        <a:accent2>
          <a:srgbClr val="666666"/>
        </a:accent2>
        <a:accent3>
          <a:srgbClr val="D9D9D9"/>
        </a:accent3>
        <a:accent4>
          <a:srgbClr val="000000"/>
        </a:accent4>
        <a:accent5>
          <a:srgbClr val="FFC900"/>
        </a:accent5>
        <a:accent6>
          <a:srgbClr val="FF8F00"/>
        </a:accent6>
        <a:hlink>
          <a:srgbClr val="9B348E"/>
        </a:hlink>
        <a:folHlink>
          <a:srgbClr val="2C57D2"/>
        </a:folHlink>
      </a:clrScheme>
    </a:extraClrScheme>
    <a:extraClrScheme>
      <a:clrScheme name="DSGV grau">
        <a:dk1>
          <a:sysClr val="windowText" lastClr="000000"/>
        </a:dk1>
        <a:lt1>
          <a:sysClr val="window" lastClr="FFFFFF"/>
        </a:lt1>
        <a:dk2>
          <a:srgbClr val="4C4C4C"/>
        </a:dk2>
        <a:lt2>
          <a:srgbClr val="FFFFFF"/>
        </a:lt2>
        <a:accent1>
          <a:srgbClr val="CBCBCB"/>
        </a:accent1>
        <a:accent2>
          <a:srgbClr val="4C4C4C"/>
        </a:accent2>
        <a:accent3>
          <a:srgbClr val="D9D9D9"/>
        </a:accent3>
        <a:accent4>
          <a:srgbClr val="000000"/>
        </a:accent4>
        <a:accent5>
          <a:srgbClr val="FFC900"/>
        </a:accent5>
        <a:accent6>
          <a:srgbClr val="FF8F00"/>
        </a:accent6>
        <a:hlink>
          <a:srgbClr val="9B348E"/>
        </a:hlink>
        <a:folHlink>
          <a:srgbClr val="2C57D2"/>
        </a:folHlink>
      </a:clrScheme>
    </a:extraClrScheme>
  </a:extraClrSchemeLst>
  <a:extLst>
    <a:ext uri="{05A4C25C-085E-4340-85A3-A5531E510DB2}">
      <thm15:themeFamily xmlns:thm15="http://schemas.microsoft.com/office/thememl/2012/main" name="Präsentation2" id="{1AA0845F-D436-43AA-8242-D85B38F57ACE}" vid="{25D9583D-29AC-47B7-8E02-BCB68F441814}"/>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SGV farbig">
        <a:dk1>
          <a:sysClr val="windowText" lastClr="000000"/>
        </a:dk1>
        <a:lt1>
          <a:sysClr val="window" lastClr="FFFFFF"/>
        </a:lt1>
        <a:dk2>
          <a:srgbClr val="FF0000"/>
        </a:dk2>
        <a:lt2>
          <a:srgbClr val="D9D9D9"/>
        </a:lt2>
        <a:accent1>
          <a:srgbClr val="FF0000"/>
        </a:accent1>
        <a:accent2>
          <a:srgbClr val="666666"/>
        </a:accent2>
        <a:accent3>
          <a:srgbClr val="D9D9D9"/>
        </a:accent3>
        <a:accent4>
          <a:srgbClr val="000000"/>
        </a:accent4>
        <a:accent5>
          <a:srgbClr val="FFC900"/>
        </a:accent5>
        <a:accent6>
          <a:srgbClr val="FF8F00"/>
        </a:accent6>
        <a:hlink>
          <a:srgbClr val="9B348E"/>
        </a:hlink>
        <a:folHlink>
          <a:srgbClr val="2C57D2"/>
        </a:folHlink>
      </a:clrScheme>
    </a:extraClrScheme>
    <a:extraClrScheme>
      <a:clrScheme name="DSGV grau">
        <a:dk1>
          <a:sysClr val="windowText" lastClr="000000"/>
        </a:dk1>
        <a:lt1>
          <a:sysClr val="window" lastClr="FFFFFF"/>
        </a:lt1>
        <a:dk2>
          <a:srgbClr val="4C4C4C"/>
        </a:dk2>
        <a:lt2>
          <a:srgbClr val="FFFFFF"/>
        </a:lt2>
        <a:accent1>
          <a:srgbClr val="CBCBCB"/>
        </a:accent1>
        <a:accent2>
          <a:srgbClr val="4C4C4C"/>
        </a:accent2>
        <a:accent3>
          <a:srgbClr val="D9D9D9"/>
        </a:accent3>
        <a:accent4>
          <a:srgbClr val="000000"/>
        </a:accent4>
        <a:accent5>
          <a:srgbClr val="FFC900"/>
        </a:accent5>
        <a:accent6>
          <a:srgbClr val="FF8F00"/>
        </a:accent6>
        <a:hlink>
          <a:srgbClr val="9B348E"/>
        </a:hlink>
        <a:folHlink>
          <a:srgbClr val="2C57D2"/>
        </a:folHlink>
      </a:clrScheme>
    </a:extraClrScheme>
  </a:extraClrSchemeLst>
</a:theme>
</file>

<file path=docProps/app.xml><?xml version="1.0" encoding="utf-8"?>
<Properties xmlns="http://schemas.openxmlformats.org/officeDocument/2006/extended-properties" xmlns:vt="http://schemas.openxmlformats.org/officeDocument/2006/docPropsVTypes">
  <Template>20161014_SPK_PPT-Template_16zu9</Template>
  <TotalTime>0</TotalTime>
  <Words>1181</Words>
  <Application>Microsoft Office PowerPoint</Application>
  <PresentationFormat>Bildschirmpräsentation (16:9)</PresentationFormat>
  <Paragraphs>157</Paragraphs>
  <Slides>13</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13</vt:i4>
      </vt:variant>
    </vt:vector>
  </HeadingPairs>
  <TitlesOfParts>
    <vt:vector size="20" baseType="lpstr">
      <vt:lpstr>Wingdings</vt:lpstr>
      <vt:lpstr>Corporate S Demi</vt:lpstr>
      <vt:lpstr>Sparkasse Head</vt:lpstr>
      <vt:lpstr>Corporate S</vt:lpstr>
      <vt:lpstr>Sparkasse Rg</vt:lpstr>
      <vt:lpstr>Arial</vt:lpstr>
      <vt:lpstr>DSGV 16:9</vt:lpstr>
      <vt:lpstr>IDEA - Analysesoftware</vt:lpstr>
      <vt:lpstr>Inhalt</vt:lpstr>
      <vt:lpstr>Allgemeines/Vertrieb von IDEA</vt:lpstr>
      <vt:lpstr>Datenanalyse mit IDEA IDEA = Interactive Data Extraction &amp; Analysis</vt:lpstr>
      <vt:lpstr>Allgemeines/Vertrieb von IDEA</vt:lpstr>
      <vt:lpstr>Nutzung von IDEA in Kreditinstituten</vt:lpstr>
      <vt:lpstr>Nutzung von IDEA in Kreditinstituten mit aktuellen Apps</vt:lpstr>
      <vt:lpstr>Allgemeines/ Vertrieb von IDEA</vt:lpstr>
      <vt:lpstr>Entwicklung von Sparkassen - Apps</vt:lpstr>
      <vt:lpstr>Audicon arbeitet streng nach Revisions-richtlinien</vt:lpstr>
      <vt:lpstr>Erklärung der IDEA Standard Apps und SmartExporter</vt:lpstr>
      <vt:lpstr>Vorteile durch Audicon als Ihr Partner</vt:lpstr>
      <vt:lpstr>Vorteile durch Audicon als Ihr Partner</vt:lpstr>
    </vt:vector>
  </TitlesOfParts>
  <Company>Deutscher Sparkassen Verlag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Logo  anpassen</dc:title>
  <dc:creator>Ebersbach, Daniel</dc:creator>
  <cp:lastModifiedBy>Ülger, Murat</cp:lastModifiedBy>
  <cp:revision>25</cp:revision>
  <dcterms:created xsi:type="dcterms:W3CDTF">2016-10-25T09:55:18Z</dcterms:created>
  <dcterms:modified xsi:type="dcterms:W3CDTF">2021-06-04T13:20:22Z</dcterms:modified>
</cp:coreProperties>
</file>

<file path=userCustomization/customUI.xml><?xml version="1.0" encoding="utf-8"?>
<mso:customUI xmlns:mso="http://schemas.microsoft.com/office/2006/01/customui">
  <mso:ribbon>
    <mso:qat>
      <mso:documentControls>
        <mso:control idQ="mso:ReplaceDialog" visible="true"/>
      </mso:documentControls>
    </mso:qat>
  </mso:ribbon>
</mso:customUI>
</file>